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54" r:id="rId1"/>
  </p:sldMasterIdLst>
  <p:notesMasterIdLst>
    <p:notesMasterId r:id="rId1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70" r:id="rId14"/>
  </p:sldIdLst>
  <p:sldSz cx="9144000" cy="5143500" type="screen16x9"/>
  <p:notesSz cx="6858000" cy="9144000"/>
  <p:embeddedFontLst>
    <p:embeddedFont>
      <p:font typeface="Trebuchet MS" pitchFamily="34" charset="0"/>
      <p:regular r:id="rId16"/>
      <p:bold r:id="rId17"/>
      <p:italic r:id="rId18"/>
      <p:boldItalic r:id="rId19"/>
    </p:embeddedFont>
    <p:embeddedFont>
      <p:font typeface="Wingdings 2" pitchFamily="18" charset="2"/>
      <p:regular r:id="rId20"/>
    </p:embeddedFont>
    <p:embeddedFont>
      <p:font typeface="Inter" charset="0"/>
      <p:regular r:id="rId21"/>
      <p:bold r:id="rId22"/>
    </p:embeddedFont>
    <p:embeddedFont>
      <p:font typeface="Calibri" pitchFamily="34" charset="0"/>
      <p:regular r:id="rId23"/>
      <p:bold r:id="rId24"/>
      <p:italic r:id="rId25"/>
      <p:boldItalic r:id="rId2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6" d="100"/>
          <a:sy n="56" d="100"/>
        </p:scale>
        <p:origin x="-864" y="-78"/>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font" Target="fonts/font11.fntdata"/><Relationship Id="rId3" Type="http://schemas.openxmlformats.org/officeDocument/2006/relationships/slide" Target="slides/slide2.xml"/><Relationship Id="rId21"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font" Target="fonts/font10.fntdata"/><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9.fntdata"/><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font" Target="fonts/font8.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extLst>
      <p:ext uri="{BB962C8B-B14F-4D97-AF65-F5344CB8AC3E}">
        <p14:creationId xmlns:p14="http://schemas.microsoft.com/office/powerpoint/2010/main" val="645352829"/>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1f87997393_0_7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1f87997393_0_7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1f87997393_0_9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1f87997393_0_9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1f87997393_0_1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1f87997393_0_1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1f87997393_0_12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1f87997393_0_12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1f87997393_0_7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1f87997393_0_7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1f87997393_0_8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1f87997393_0_8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1f87997393_0_8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 name="Google Shape;244;g1f87997393_0_8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1f87997393_0_8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 name="Google Shape;250;g1f87997393_0_8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1f87997393_0_8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 name="Google Shape;256;g1f87997393_0_8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1f87997393_0_8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 name="Google Shape;266;g1f87997393_0_8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1f96f5393d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1f96f5393d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2e615a12949_3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2e615a12949_3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2">
        <a:schemeClr val="bg1"/>
      </p:bgRef>
    </p:bg>
    <p:spTree>
      <p:nvGrpSpPr>
        <p:cNvPr id="1" name=""/>
        <p:cNvGrpSpPr/>
        <p:nvPr/>
      </p:nvGrpSpPr>
      <p:grpSpPr>
        <a:xfrm>
          <a:off x="0" y="0"/>
          <a:ext cx="0" cy="0"/>
          <a:chOff x="0" y="0"/>
          <a:chExt cx="0" cy="0"/>
        </a:xfrm>
      </p:grpSpPr>
      <p:sp>
        <p:nvSpPr>
          <p:cNvPr id="8" name="Rectangle 7"/>
          <p:cNvSpPr/>
          <p:nvPr/>
        </p:nvSpPr>
        <p:spPr>
          <a:xfrm flipH="1">
            <a:off x="2667000" y="0"/>
            <a:ext cx="6477000" cy="5143500"/>
          </a:xfrm>
          <a:prstGeom prst="rect">
            <a:avLst/>
          </a:prstGeom>
          <a:blipFill>
            <a:blip r:embed="rId2">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00000" r="50000"/>
                </a:path>
                <a:tileRect/>
              </a:gradFill>
            </a:fillOverlay>
            <a:innerShdw blurRad="63500" dist="44450" dir="10800000">
              <a:srgbClr val="000000">
                <a:alpha val="50000"/>
              </a:srgbClr>
            </a:inn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9" name="Straight Connector 8"/>
          <p:cNvSpPr>
            <a:spLocks noChangeShapeType="1"/>
          </p:cNvSpPr>
          <p:nvPr/>
        </p:nvSpPr>
        <p:spPr bwMode="auto">
          <a:xfrm rot="16200000">
            <a:off x="95250" y="2571750"/>
            <a:ext cx="5143500" cy="0"/>
          </a:xfrm>
          <a:prstGeom prst="line">
            <a:avLst/>
          </a:prstGeom>
          <a:noFill/>
          <a:ln w="11430" cap="flat" cmpd="sng" algn="ctr">
            <a:solidFill>
              <a:schemeClr val="bg1">
                <a:shade val="95000"/>
              </a:schemeClr>
            </a:solidFill>
            <a:prstDash val="solid"/>
            <a:miter lim="800000"/>
            <a:headEnd type="none" w="med" len="med"/>
            <a:tailEnd type="none" w="med" len="med"/>
          </a:ln>
          <a:effectLst/>
        </p:spPr>
        <p:txBody>
          <a:bodyPr vert="horz" wrap="square" lIns="91440" tIns="45720" rIns="91440" bIns="45720" anchor="t" compatLnSpc="1"/>
          <a:lstStyle>
            <a:extLst/>
          </a:lstStyle>
          <a:p>
            <a:endParaRPr kumimoji="0" lang="en-US"/>
          </a:p>
        </p:txBody>
      </p:sp>
      <p:sp>
        <p:nvSpPr>
          <p:cNvPr id="12" name="Title 11"/>
          <p:cNvSpPr>
            <a:spLocks noGrp="1"/>
          </p:cNvSpPr>
          <p:nvPr>
            <p:ph type="ctrTitle"/>
          </p:nvPr>
        </p:nvSpPr>
        <p:spPr>
          <a:xfrm>
            <a:off x="3366868" y="400050"/>
            <a:ext cx="5105400" cy="2151126"/>
          </a:xfrm>
        </p:spPr>
        <p:txBody>
          <a:bodyPr lIns="45720" tIns="0" rIns="45720">
            <a:noAutofit/>
          </a:bodyPr>
          <a:lstStyle>
            <a:lvl1pPr algn="r">
              <a:defRPr sz="4200" b="1"/>
            </a:lvl1pPr>
            <a:extLst/>
          </a:lstStyle>
          <a:p>
            <a:r>
              <a:rPr kumimoji="0" lang="en-US" smtClean="0"/>
              <a:t>Click to edit Master title style</a:t>
            </a:r>
            <a:endParaRPr kumimoji="0" lang="en-US"/>
          </a:p>
        </p:txBody>
      </p:sp>
      <p:sp>
        <p:nvSpPr>
          <p:cNvPr id="25" name="Subtitle 24"/>
          <p:cNvSpPr>
            <a:spLocks noGrp="1"/>
          </p:cNvSpPr>
          <p:nvPr>
            <p:ph type="subTitle" idx="1"/>
          </p:nvPr>
        </p:nvSpPr>
        <p:spPr>
          <a:xfrm>
            <a:off x="3354442" y="2654898"/>
            <a:ext cx="5114778" cy="825936"/>
          </a:xfrm>
        </p:spPr>
        <p:txBody>
          <a:bodyPr lIns="45720" tIns="0" rIns="45720" bIns="0"/>
          <a:lstStyle>
            <a:lvl1pPr marL="0" indent="0" algn="r">
              <a:buNone/>
              <a:defRPr sz="2200">
                <a:solidFill>
                  <a:srgbClr val="FFFFFF"/>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smtClean="0"/>
              <a:t>Click to edit Master subtitle style</a:t>
            </a:r>
            <a:endParaRPr kumimoji="0" lang="en-US"/>
          </a:p>
        </p:txBody>
      </p:sp>
      <p:sp>
        <p:nvSpPr>
          <p:cNvPr id="31" name="Date Placeholder 30"/>
          <p:cNvSpPr>
            <a:spLocks noGrp="1"/>
          </p:cNvSpPr>
          <p:nvPr>
            <p:ph type="dt" sz="half" idx="10"/>
          </p:nvPr>
        </p:nvSpPr>
        <p:spPr>
          <a:xfrm>
            <a:off x="5871224" y="4918459"/>
            <a:ext cx="2002464" cy="170177"/>
          </a:xfrm>
        </p:spPr>
        <p:txBody>
          <a:bodyPr/>
          <a:lstStyle>
            <a:lvl1pPr>
              <a:defRPr lang="en-US" smtClean="0">
                <a:solidFill>
                  <a:srgbClr val="FFFFFF"/>
                </a:solidFill>
              </a:defRPr>
            </a:lvl1pPr>
            <a:extLst/>
          </a:lstStyle>
          <a:p>
            <a:fld id="{25AE17C7-B787-4E50-994D-5E804113A1E9}" type="datetime4">
              <a:rPr lang="en-US" smtClean="0"/>
              <a:pPr/>
              <a:t>June 23, 2024</a:t>
            </a:fld>
            <a:endParaRPr lang="en-US" dirty="0"/>
          </a:p>
        </p:txBody>
      </p:sp>
      <p:sp>
        <p:nvSpPr>
          <p:cNvPr id="18" name="Footer Placeholder 17"/>
          <p:cNvSpPr>
            <a:spLocks noGrp="1"/>
          </p:cNvSpPr>
          <p:nvPr>
            <p:ph type="ftr" sz="quarter" idx="11"/>
          </p:nvPr>
        </p:nvSpPr>
        <p:spPr>
          <a:xfrm>
            <a:off x="2819400" y="4918460"/>
            <a:ext cx="2927722" cy="171450"/>
          </a:xfrm>
        </p:spPr>
        <p:txBody>
          <a:bodyPr/>
          <a:lstStyle>
            <a:lvl1pPr>
              <a:defRPr lang="en-US" dirty="0">
                <a:solidFill>
                  <a:srgbClr val="FFFFFF"/>
                </a:solidFill>
              </a:defRPr>
            </a:lvl1pPr>
            <a:extLst/>
          </a:lstStyle>
          <a:p>
            <a:endParaRPr lang="en-US" dirty="0"/>
          </a:p>
        </p:txBody>
      </p:sp>
      <p:sp>
        <p:nvSpPr>
          <p:cNvPr id="29" name="Slide Number Placeholder 28"/>
          <p:cNvSpPr>
            <a:spLocks noGrp="1"/>
          </p:cNvSpPr>
          <p:nvPr>
            <p:ph type="sldNum" sz="quarter" idx="12"/>
          </p:nvPr>
        </p:nvSpPr>
        <p:spPr>
          <a:xfrm>
            <a:off x="7880884" y="4917186"/>
            <a:ext cx="588336" cy="171450"/>
          </a:xfrm>
        </p:spPr>
        <p:txBody>
          <a:bodyPr/>
          <a:lstStyle>
            <a:lvl1pPr>
              <a:defRPr lang="en-US" smtClean="0">
                <a:solidFill>
                  <a:srgbClr val="FFFFFF"/>
                </a:solidFill>
              </a:defRPr>
            </a:lvl1pPr>
            <a:extLst/>
          </a:lstStyle>
          <a:p>
            <a:pPr marL="0" lvl="0" indent="0" algn="r" rtl="0">
              <a:spcBef>
                <a:spcPts val="0"/>
              </a:spcBef>
              <a:spcAft>
                <a:spcPts val="0"/>
              </a:spcAft>
              <a:buNone/>
            </a:pPr>
            <a:fld id="{00000000-1234-1234-1234-123412341234}" type="slidenum">
              <a:rPr lang="en-GB" smtClean="0"/>
              <a:t>‹#›</a:t>
            </a:fld>
            <a:endParaRPr lang="en-GB"/>
          </a:p>
        </p:txBody>
      </p:sp>
    </p:spTree>
  </p:cSld>
  <p:clrMapOvr>
    <a:overrideClrMapping bg1="lt1" tx1="dk1" bg2="lt2" tx2="dk2" accent1="accent1" accent2="accent2" accent3="accent3" accent4="accent4" accent5="accent5" accent6="accent6" hlink="hlink" folHlink="folHlink"/>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AFDD7A28-FA93-4136-BDC1-BCCB2687E678}" type="datetimeFigureOut">
              <a:rPr lang="en-US" smtClean="0"/>
              <a:pPr/>
              <a:t>6/23/2024</a:t>
            </a:fld>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pPr marL="0" lvl="0" indent="0" algn="r" rtl="0">
              <a:spcBef>
                <a:spcPts val="0"/>
              </a:spcBef>
              <a:spcAft>
                <a:spcPts val="0"/>
              </a:spcAft>
              <a:buNone/>
            </a:pPr>
            <a:fld id="{00000000-1234-1234-1234-123412341234}" type="slidenum">
              <a:rPr lang="en-GB" smtClean="0"/>
              <a:t>‹#›</a:t>
            </a:fld>
            <a:endParaRPr lang="en-GB"/>
          </a:p>
        </p:txBody>
      </p:sp>
    </p:spTree>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206217"/>
            <a:ext cx="1524000" cy="4388644"/>
          </a:xfrm>
        </p:spPr>
        <p:txBody>
          <a:bodyPr vert="eaVert" anchor="t"/>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205982"/>
            <a:ext cx="6019800" cy="4388644"/>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a:xfrm>
            <a:off x="4242816" y="4918459"/>
            <a:ext cx="2002464" cy="170177"/>
          </a:xfrm>
        </p:spPr>
        <p:txBody>
          <a:bodyPr/>
          <a:lstStyle>
            <a:extLst/>
          </a:lstStyle>
          <a:p>
            <a:fld id="{AFDD7A28-FA93-4136-BDC1-BCCB2687E678}" type="datetimeFigureOut">
              <a:rPr lang="en-US" smtClean="0"/>
              <a:pPr/>
              <a:t>6/23/2024</a:t>
            </a:fld>
            <a:endParaRPr lang="en-US" dirty="0"/>
          </a:p>
        </p:txBody>
      </p:sp>
      <p:sp>
        <p:nvSpPr>
          <p:cNvPr id="5" name="Footer Placeholder 4"/>
          <p:cNvSpPr>
            <a:spLocks noGrp="1"/>
          </p:cNvSpPr>
          <p:nvPr>
            <p:ph type="ftr" sz="quarter" idx="11"/>
          </p:nvPr>
        </p:nvSpPr>
        <p:spPr>
          <a:xfrm>
            <a:off x="457200" y="4917186"/>
            <a:ext cx="3657600" cy="171450"/>
          </a:xfrm>
        </p:spPr>
        <p:txBody>
          <a:bodyPr/>
          <a:lstStyle>
            <a:extLst/>
          </a:lstStyle>
          <a:p>
            <a:endParaRPr lang="en-US"/>
          </a:p>
        </p:txBody>
      </p:sp>
      <p:sp>
        <p:nvSpPr>
          <p:cNvPr id="6" name="Slide Number Placeholder 5"/>
          <p:cNvSpPr>
            <a:spLocks noGrp="1"/>
          </p:cNvSpPr>
          <p:nvPr>
            <p:ph type="sldNum" sz="quarter" idx="12"/>
          </p:nvPr>
        </p:nvSpPr>
        <p:spPr>
          <a:xfrm>
            <a:off x="6254496" y="4914900"/>
            <a:ext cx="588336" cy="171450"/>
          </a:xfrm>
        </p:spPr>
        <p:txBody>
          <a:bodyPr/>
          <a:lstStyle>
            <a:lvl1pPr>
              <a:defRPr>
                <a:solidFill>
                  <a:schemeClr val="tx2"/>
                </a:solidFill>
              </a:defRPr>
            </a:lvl1pPr>
            <a:extLst/>
          </a:lstStyle>
          <a:p>
            <a:pPr marL="0" lvl="0" indent="0" algn="r" rtl="0">
              <a:spcBef>
                <a:spcPts val="0"/>
              </a:spcBef>
              <a:spcAft>
                <a:spcPts val="0"/>
              </a:spcAft>
              <a:buNone/>
            </a:pPr>
            <a:fld id="{00000000-1234-1234-1234-123412341234}" type="slidenum">
              <a:rPr lang="en-GB" smtClean="0"/>
              <a:t>‹#›</a:t>
            </a:fld>
            <a:endParaRPr lang="en-GB"/>
          </a:p>
        </p:txBody>
      </p:sp>
    </p:spTree>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OC">
  <p:cSld name="TOC">
    <p:spTree>
      <p:nvGrpSpPr>
        <p:cNvPr id="1" name="Shape 43"/>
        <p:cNvGrpSpPr/>
        <p:nvPr/>
      </p:nvGrpSpPr>
      <p:grpSpPr>
        <a:xfrm>
          <a:off x="0" y="0"/>
          <a:ext cx="0" cy="0"/>
          <a:chOff x="0" y="0"/>
          <a:chExt cx="0" cy="0"/>
        </a:xfrm>
      </p:grpSpPr>
      <p:sp>
        <p:nvSpPr>
          <p:cNvPr id="63" name="Google Shape;63;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64" name="Google Shape;64;p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65"/>
        <p:cNvGrpSpPr/>
        <p:nvPr/>
      </p:nvGrpSpPr>
      <p:grpSpPr>
        <a:xfrm>
          <a:off x="0" y="0"/>
          <a:ext cx="0" cy="0"/>
          <a:chOff x="0" y="0"/>
          <a:chExt cx="0" cy="0"/>
        </a:xfrm>
      </p:grpSpPr>
      <p:sp>
        <p:nvSpPr>
          <p:cNvPr id="73" name="Google Shape;73;p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74" name="Google Shape;74;p5"/>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
        <p:nvSpPr>
          <p:cNvPr id="75" name="Google Shape;75;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_alt3">
  <p:cSld name="Title and body_alt3">
    <p:spTree>
      <p:nvGrpSpPr>
        <p:cNvPr id="1" name="Shape 212"/>
        <p:cNvGrpSpPr/>
        <p:nvPr/>
      </p:nvGrpSpPr>
      <p:grpSpPr>
        <a:xfrm>
          <a:off x="0" y="0"/>
          <a:ext cx="0" cy="0"/>
          <a:chOff x="0" y="0"/>
          <a:chExt cx="0" cy="0"/>
        </a:xfrm>
      </p:grpSpPr>
      <p:sp>
        <p:nvSpPr>
          <p:cNvPr id="214" name="Google Shape;214;p1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15" name="Google Shape;215;p16"/>
          <p:cNvSpPr txBox="1">
            <a:spLocks noGrp="1"/>
          </p:cNvSpPr>
          <p:nvPr>
            <p:ph type="body" idx="1"/>
          </p:nvPr>
        </p:nvSpPr>
        <p:spPr>
          <a:xfrm>
            <a:off x="4018025" y="1567550"/>
            <a:ext cx="4318500" cy="17667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Clr>
                <a:schemeClr val="dk2"/>
              </a:buClr>
              <a:buSzPts val="1300"/>
              <a:buChar char="●"/>
              <a:defRPr>
                <a:solidFill>
                  <a:schemeClr val="dk2"/>
                </a:solidFill>
              </a:defRPr>
            </a:lvl1pPr>
            <a:lvl2pPr marL="914400" lvl="1" indent="-298450" rtl="0">
              <a:spcBef>
                <a:spcPts val="1600"/>
              </a:spcBef>
              <a:spcAft>
                <a:spcPts val="0"/>
              </a:spcAft>
              <a:buClr>
                <a:schemeClr val="dk2"/>
              </a:buClr>
              <a:buSzPts val="1100"/>
              <a:buChar char="○"/>
              <a:defRPr>
                <a:solidFill>
                  <a:schemeClr val="dk2"/>
                </a:solidFill>
              </a:defRPr>
            </a:lvl2pPr>
            <a:lvl3pPr marL="1371600" lvl="2" indent="-298450" rtl="0">
              <a:spcBef>
                <a:spcPts val="1600"/>
              </a:spcBef>
              <a:spcAft>
                <a:spcPts val="0"/>
              </a:spcAft>
              <a:buClr>
                <a:schemeClr val="dk2"/>
              </a:buClr>
              <a:buSzPts val="1100"/>
              <a:buChar char="■"/>
              <a:defRPr>
                <a:solidFill>
                  <a:schemeClr val="dk2"/>
                </a:solidFill>
              </a:defRPr>
            </a:lvl3pPr>
            <a:lvl4pPr marL="1828800" lvl="3" indent="-298450" rtl="0">
              <a:spcBef>
                <a:spcPts val="1600"/>
              </a:spcBef>
              <a:spcAft>
                <a:spcPts val="0"/>
              </a:spcAft>
              <a:buClr>
                <a:schemeClr val="dk2"/>
              </a:buClr>
              <a:buSzPts val="1100"/>
              <a:buChar char="●"/>
              <a:defRPr>
                <a:solidFill>
                  <a:schemeClr val="dk2"/>
                </a:solidFill>
              </a:defRPr>
            </a:lvl4pPr>
            <a:lvl5pPr marL="2286000" lvl="4" indent="-298450" rtl="0">
              <a:spcBef>
                <a:spcPts val="1600"/>
              </a:spcBef>
              <a:spcAft>
                <a:spcPts val="0"/>
              </a:spcAft>
              <a:buClr>
                <a:schemeClr val="dk2"/>
              </a:buClr>
              <a:buSzPts val="1100"/>
              <a:buChar char="○"/>
              <a:defRPr>
                <a:solidFill>
                  <a:schemeClr val="dk2"/>
                </a:solidFill>
              </a:defRPr>
            </a:lvl5pPr>
            <a:lvl6pPr marL="2743200" lvl="5" indent="-298450" rtl="0">
              <a:spcBef>
                <a:spcPts val="1600"/>
              </a:spcBef>
              <a:spcAft>
                <a:spcPts val="0"/>
              </a:spcAft>
              <a:buClr>
                <a:schemeClr val="dk2"/>
              </a:buClr>
              <a:buSzPts val="1100"/>
              <a:buChar char="■"/>
              <a:defRPr>
                <a:solidFill>
                  <a:schemeClr val="dk2"/>
                </a:solidFill>
              </a:defRPr>
            </a:lvl6pPr>
            <a:lvl7pPr marL="3200400" lvl="6" indent="-298450" rtl="0">
              <a:spcBef>
                <a:spcPts val="1600"/>
              </a:spcBef>
              <a:spcAft>
                <a:spcPts val="0"/>
              </a:spcAft>
              <a:buClr>
                <a:schemeClr val="dk2"/>
              </a:buClr>
              <a:buSzPts val="1100"/>
              <a:buChar char="●"/>
              <a:defRPr>
                <a:solidFill>
                  <a:schemeClr val="dk2"/>
                </a:solidFill>
              </a:defRPr>
            </a:lvl7pPr>
            <a:lvl8pPr marL="3657600" lvl="7" indent="-298450" rtl="0">
              <a:spcBef>
                <a:spcPts val="1600"/>
              </a:spcBef>
              <a:spcAft>
                <a:spcPts val="0"/>
              </a:spcAft>
              <a:buClr>
                <a:schemeClr val="dk2"/>
              </a:buClr>
              <a:buSzPts val="1100"/>
              <a:buChar char="○"/>
              <a:defRPr>
                <a:solidFill>
                  <a:schemeClr val="dk2"/>
                </a:solidFill>
              </a:defRPr>
            </a:lvl8pPr>
            <a:lvl9pPr marL="4114800" lvl="8" indent="-298450" rtl="0">
              <a:spcBef>
                <a:spcPts val="1600"/>
              </a:spcBef>
              <a:spcAft>
                <a:spcPts val="1600"/>
              </a:spcAft>
              <a:buClr>
                <a:schemeClr val="dk2"/>
              </a:buClr>
              <a:buSzPts val="1100"/>
              <a:buChar char="■"/>
              <a:defRPr>
                <a:solidFill>
                  <a:schemeClr val="dk2"/>
                </a:solidFill>
              </a:defRPr>
            </a:lvl9pPr>
          </a:lstStyle>
          <a:p>
            <a:endParaRPr/>
          </a:p>
        </p:txBody>
      </p:sp>
      <p:sp>
        <p:nvSpPr>
          <p:cNvPr id="216" name="Google Shape;216;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124"/>
        <p:cNvGrpSpPr/>
        <p:nvPr/>
      </p:nvGrpSpPr>
      <p:grpSpPr>
        <a:xfrm>
          <a:off x="0" y="0"/>
          <a:ext cx="0" cy="0"/>
          <a:chOff x="0" y="0"/>
          <a:chExt cx="0" cy="0"/>
        </a:xfrm>
      </p:grpSpPr>
      <p:sp>
        <p:nvSpPr>
          <p:cNvPr id="132" name="Google Shape;132;p10"/>
          <p:cNvSpPr txBox="1">
            <a:spLocks noGrp="1"/>
          </p:cNvSpPr>
          <p:nvPr>
            <p:ph type="title"/>
          </p:nvPr>
        </p:nvSpPr>
        <p:spPr>
          <a:xfrm>
            <a:off x="1297500" y="393750"/>
            <a:ext cx="3798900" cy="14931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33" name="Google Shape;133;p10"/>
          <p:cNvSpPr txBox="1">
            <a:spLocks noGrp="1"/>
          </p:cNvSpPr>
          <p:nvPr>
            <p:ph type="body" idx="1"/>
          </p:nvPr>
        </p:nvSpPr>
        <p:spPr>
          <a:xfrm>
            <a:off x="1297500" y="1972550"/>
            <a:ext cx="3798900" cy="24159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
        <p:nvSpPr>
          <p:cNvPr id="134" name="Google Shape;134;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161"/>
        <p:cNvGrpSpPr/>
        <p:nvPr/>
      </p:nvGrpSpPr>
      <p:grpSpPr>
        <a:xfrm>
          <a:off x="0" y="0"/>
          <a:ext cx="0" cy="0"/>
          <a:chOff x="0" y="0"/>
          <a:chExt cx="0" cy="0"/>
        </a:xfrm>
      </p:grpSpPr>
      <p:sp>
        <p:nvSpPr>
          <p:cNvPr id="169" name="Google Shape;169;p12"/>
          <p:cNvSpPr txBox="1">
            <a:spLocks noGrp="1"/>
          </p:cNvSpPr>
          <p:nvPr>
            <p:ph type="title"/>
          </p:nvPr>
        </p:nvSpPr>
        <p:spPr>
          <a:xfrm>
            <a:off x="1297500" y="1658325"/>
            <a:ext cx="3036300" cy="17517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70" name="Google Shape;170;p12"/>
          <p:cNvSpPr txBox="1">
            <a:spLocks noGrp="1"/>
          </p:cNvSpPr>
          <p:nvPr>
            <p:ph type="subTitle" idx="1"/>
          </p:nvPr>
        </p:nvSpPr>
        <p:spPr>
          <a:xfrm>
            <a:off x="1297500" y="3538000"/>
            <a:ext cx="3036300" cy="506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300"/>
              <a:buNone/>
              <a:defRPr/>
            </a:lvl1pPr>
            <a:lvl2pPr lvl="1" rtl="0">
              <a:lnSpc>
                <a:spcPct val="100000"/>
              </a:lnSpc>
              <a:spcBef>
                <a:spcPts val="0"/>
              </a:spcBef>
              <a:spcAft>
                <a:spcPts val="0"/>
              </a:spcAft>
              <a:buSzPts val="1300"/>
              <a:buNone/>
              <a:defRPr sz="1300"/>
            </a:lvl2pPr>
            <a:lvl3pPr lvl="2" rtl="0">
              <a:lnSpc>
                <a:spcPct val="100000"/>
              </a:lnSpc>
              <a:spcBef>
                <a:spcPts val="0"/>
              </a:spcBef>
              <a:spcAft>
                <a:spcPts val="0"/>
              </a:spcAft>
              <a:buSzPts val="1300"/>
              <a:buNone/>
              <a:defRPr sz="1300"/>
            </a:lvl3pPr>
            <a:lvl4pPr lvl="3" rtl="0">
              <a:lnSpc>
                <a:spcPct val="100000"/>
              </a:lnSpc>
              <a:spcBef>
                <a:spcPts val="0"/>
              </a:spcBef>
              <a:spcAft>
                <a:spcPts val="0"/>
              </a:spcAft>
              <a:buSzPts val="1300"/>
              <a:buNone/>
              <a:defRPr sz="1300"/>
            </a:lvl4pPr>
            <a:lvl5pPr lvl="4" rtl="0">
              <a:lnSpc>
                <a:spcPct val="100000"/>
              </a:lnSpc>
              <a:spcBef>
                <a:spcPts val="0"/>
              </a:spcBef>
              <a:spcAft>
                <a:spcPts val="0"/>
              </a:spcAft>
              <a:buSzPts val="1300"/>
              <a:buNone/>
              <a:defRPr sz="1300"/>
            </a:lvl5pPr>
            <a:lvl6pPr lvl="5" rtl="0">
              <a:lnSpc>
                <a:spcPct val="100000"/>
              </a:lnSpc>
              <a:spcBef>
                <a:spcPts val="0"/>
              </a:spcBef>
              <a:spcAft>
                <a:spcPts val="0"/>
              </a:spcAft>
              <a:buSzPts val="1300"/>
              <a:buNone/>
              <a:defRPr sz="1300"/>
            </a:lvl6pPr>
            <a:lvl7pPr lvl="6" rtl="0">
              <a:lnSpc>
                <a:spcPct val="100000"/>
              </a:lnSpc>
              <a:spcBef>
                <a:spcPts val="0"/>
              </a:spcBef>
              <a:spcAft>
                <a:spcPts val="0"/>
              </a:spcAft>
              <a:buSzPts val="1300"/>
              <a:buNone/>
              <a:defRPr sz="1300"/>
            </a:lvl7pPr>
            <a:lvl8pPr lvl="7" rtl="0">
              <a:lnSpc>
                <a:spcPct val="100000"/>
              </a:lnSpc>
              <a:spcBef>
                <a:spcPts val="0"/>
              </a:spcBef>
              <a:spcAft>
                <a:spcPts val="0"/>
              </a:spcAft>
              <a:buSzPts val="1300"/>
              <a:buNone/>
              <a:defRPr sz="1300"/>
            </a:lvl8pPr>
            <a:lvl9pPr lvl="8" rtl="0">
              <a:lnSpc>
                <a:spcPct val="100000"/>
              </a:lnSpc>
              <a:spcBef>
                <a:spcPts val="0"/>
              </a:spcBef>
              <a:spcAft>
                <a:spcPts val="0"/>
              </a:spcAft>
              <a:buSzPts val="1300"/>
              <a:buNone/>
              <a:defRPr sz="1300"/>
            </a:lvl9pPr>
          </a:lstStyle>
          <a:p>
            <a:endParaRPr/>
          </a:p>
        </p:txBody>
      </p:sp>
      <p:sp>
        <p:nvSpPr>
          <p:cNvPr id="171" name="Google Shape;171;p12"/>
          <p:cNvSpPr txBox="1">
            <a:spLocks noGrp="1"/>
          </p:cNvSpPr>
          <p:nvPr>
            <p:ph type="body" idx="2"/>
          </p:nvPr>
        </p:nvSpPr>
        <p:spPr>
          <a:xfrm>
            <a:off x="4648200" y="1696600"/>
            <a:ext cx="3676800" cy="23475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
        <p:nvSpPr>
          <p:cNvPr id="172" name="Google Shape;172;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body_alt1">
  <p:cSld name="Title and body_alt1">
    <p:spTree>
      <p:nvGrpSpPr>
        <p:cNvPr id="1" name="Shape 76"/>
        <p:cNvGrpSpPr/>
        <p:nvPr/>
      </p:nvGrpSpPr>
      <p:grpSpPr>
        <a:xfrm>
          <a:off x="0" y="0"/>
          <a:ext cx="0" cy="0"/>
          <a:chOff x="0" y="0"/>
          <a:chExt cx="0" cy="0"/>
        </a:xfrm>
      </p:grpSpPr>
      <p:sp>
        <p:nvSpPr>
          <p:cNvPr id="77" name="Google Shape;77;p6"/>
          <p:cNvSpPr txBox="1">
            <a:spLocks noGrp="1"/>
          </p:cNvSpPr>
          <p:nvPr>
            <p:ph type="title"/>
          </p:nvPr>
        </p:nvSpPr>
        <p:spPr>
          <a:xfrm>
            <a:off x="361071" y="1924852"/>
            <a:ext cx="2304900" cy="17973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79" name="Google Shape;79;p6"/>
          <p:cNvSpPr txBox="1">
            <a:spLocks noGrp="1"/>
          </p:cNvSpPr>
          <p:nvPr>
            <p:ph type="body" idx="1"/>
          </p:nvPr>
        </p:nvSpPr>
        <p:spPr>
          <a:xfrm>
            <a:off x="6451271" y="1924850"/>
            <a:ext cx="2304900" cy="1797300"/>
          </a:xfrm>
          <a:prstGeom prst="rect">
            <a:avLst/>
          </a:prstGeom>
        </p:spPr>
        <p:txBody>
          <a:bodyPr spcFirstLastPara="1" wrap="square" lIns="91425" tIns="91425" rIns="91425" bIns="91425" anchor="t" anchorCtr="0">
            <a:noAutofit/>
          </a:bodyPr>
          <a:lstStyle>
            <a:lvl1pPr marL="457200" lvl="0" indent="-298450" rtl="0">
              <a:spcBef>
                <a:spcPts val="0"/>
              </a:spcBef>
              <a:spcAft>
                <a:spcPts val="0"/>
              </a:spcAft>
              <a:buClr>
                <a:schemeClr val="dk1"/>
              </a:buClr>
              <a:buSzPts val="1100"/>
              <a:buChar char="●"/>
              <a:defRPr sz="1100">
                <a:solidFill>
                  <a:schemeClr val="dk1"/>
                </a:solidFill>
              </a:defRPr>
            </a:lvl1pPr>
            <a:lvl2pPr marL="914400" lvl="1" indent="-298450" rtl="0">
              <a:spcBef>
                <a:spcPts val="1600"/>
              </a:spcBef>
              <a:spcAft>
                <a:spcPts val="0"/>
              </a:spcAft>
              <a:buClr>
                <a:schemeClr val="dk1"/>
              </a:buClr>
              <a:buSzPts val="1100"/>
              <a:buChar char="○"/>
              <a:defRPr>
                <a:solidFill>
                  <a:schemeClr val="dk1"/>
                </a:solidFill>
              </a:defRPr>
            </a:lvl2pPr>
            <a:lvl3pPr marL="1371600" lvl="2" indent="-298450" rtl="0">
              <a:spcBef>
                <a:spcPts val="1600"/>
              </a:spcBef>
              <a:spcAft>
                <a:spcPts val="0"/>
              </a:spcAft>
              <a:buClr>
                <a:schemeClr val="dk1"/>
              </a:buClr>
              <a:buSzPts val="1100"/>
              <a:buChar char="■"/>
              <a:defRPr>
                <a:solidFill>
                  <a:schemeClr val="dk1"/>
                </a:solidFill>
              </a:defRPr>
            </a:lvl3pPr>
            <a:lvl4pPr marL="1828800" lvl="3" indent="-298450" rtl="0">
              <a:spcBef>
                <a:spcPts val="1600"/>
              </a:spcBef>
              <a:spcAft>
                <a:spcPts val="0"/>
              </a:spcAft>
              <a:buClr>
                <a:schemeClr val="dk1"/>
              </a:buClr>
              <a:buSzPts val="1100"/>
              <a:buChar char="●"/>
              <a:defRPr>
                <a:solidFill>
                  <a:schemeClr val="dk1"/>
                </a:solidFill>
              </a:defRPr>
            </a:lvl4pPr>
            <a:lvl5pPr marL="2286000" lvl="4" indent="-298450" rtl="0">
              <a:spcBef>
                <a:spcPts val="1600"/>
              </a:spcBef>
              <a:spcAft>
                <a:spcPts val="0"/>
              </a:spcAft>
              <a:buClr>
                <a:schemeClr val="dk1"/>
              </a:buClr>
              <a:buSzPts val="1100"/>
              <a:buChar char="○"/>
              <a:defRPr>
                <a:solidFill>
                  <a:schemeClr val="dk1"/>
                </a:solidFill>
              </a:defRPr>
            </a:lvl5pPr>
            <a:lvl6pPr marL="2743200" lvl="5" indent="-298450" rtl="0">
              <a:spcBef>
                <a:spcPts val="1600"/>
              </a:spcBef>
              <a:spcAft>
                <a:spcPts val="0"/>
              </a:spcAft>
              <a:buClr>
                <a:schemeClr val="dk1"/>
              </a:buClr>
              <a:buSzPts val="1100"/>
              <a:buChar char="■"/>
              <a:defRPr>
                <a:solidFill>
                  <a:schemeClr val="dk1"/>
                </a:solidFill>
              </a:defRPr>
            </a:lvl6pPr>
            <a:lvl7pPr marL="3200400" lvl="6" indent="-298450" rtl="0">
              <a:spcBef>
                <a:spcPts val="1600"/>
              </a:spcBef>
              <a:spcAft>
                <a:spcPts val="0"/>
              </a:spcAft>
              <a:buClr>
                <a:schemeClr val="dk1"/>
              </a:buClr>
              <a:buSzPts val="1100"/>
              <a:buChar char="●"/>
              <a:defRPr>
                <a:solidFill>
                  <a:schemeClr val="dk1"/>
                </a:solidFill>
              </a:defRPr>
            </a:lvl7pPr>
            <a:lvl8pPr marL="3657600" lvl="7" indent="-298450" rtl="0">
              <a:spcBef>
                <a:spcPts val="1600"/>
              </a:spcBef>
              <a:spcAft>
                <a:spcPts val="0"/>
              </a:spcAft>
              <a:buClr>
                <a:schemeClr val="dk1"/>
              </a:buClr>
              <a:buSzPts val="1100"/>
              <a:buChar char="○"/>
              <a:defRPr>
                <a:solidFill>
                  <a:schemeClr val="dk1"/>
                </a:solidFill>
              </a:defRPr>
            </a:lvl8pPr>
            <a:lvl9pPr marL="4114800" lvl="8" indent="-298450" rtl="0">
              <a:spcBef>
                <a:spcPts val="1600"/>
              </a:spcBef>
              <a:spcAft>
                <a:spcPts val="1600"/>
              </a:spcAft>
              <a:buClr>
                <a:schemeClr val="dk1"/>
              </a:buClr>
              <a:buSzPts val="1100"/>
              <a:buChar char="■"/>
              <a:defRPr>
                <a:solidFill>
                  <a:schemeClr val="dk1"/>
                </a:solidFill>
              </a:defRPr>
            </a:lvl9pPr>
          </a:lstStyle>
          <a:p>
            <a:endParaRPr/>
          </a:p>
        </p:txBody>
      </p:sp>
      <p:sp>
        <p:nvSpPr>
          <p:cNvPr id="87" name="Google Shape;87;p6"/>
          <p:cNvSpPr txBox="1">
            <a:spLocks noGrp="1"/>
          </p:cNvSpPr>
          <p:nvPr>
            <p:ph type="title" idx="2"/>
          </p:nvPr>
        </p:nvSpPr>
        <p:spPr>
          <a:xfrm>
            <a:off x="1297500" y="459490"/>
            <a:ext cx="3005700" cy="510900"/>
          </a:xfrm>
          <a:prstGeom prst="rect">
            <a:avLst/>
          </a:prstGeom>
        </p:spPr>
        <p:txBody>
          <a:bodyPr spcFirstLastPara="1" wrap="square" lIns="91425" tIns="91425" rIns="91425" bIns="91425" anchor="t" anchorCtr="0">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a:endParaRPr/>
          </a:p>
        </p:txBody>
      </p:sp>
      <p:sp>
        <p:nvSpPr>
          <p:cNvPr id="88" name="Google Shape;88;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8995D68B-21AC-438B-BECE-4F17DA129F19}" type="datetime4">
              <a:rPr lang="en-US" smtClean="0"/>
              <a:pPr/>
              <a:t>June 23, 2024</a:t>
            </a:fld>
            <a:endParaRPr lang="en-US" dirty="0"/>
          </a:p>
        </p:txBody>
      </p:sp>
      <p:sp>
        <p:nvSpPr>
          <p:cNvPr id="5" name="Footer Placeholder 4"/>
          <p:cNvSpPr>
            <a:spLocks noGrp="1"/>
          </p:cNvSpPr>
          <p:nvPr>
            <p:ph type="ftr" sz="quarter" idx="11"/>
          </p:nvPr>
        </p:nvSpPr>
        <p:spPr/>
        <p:txBody>
          <a:bodyPr/>
          <a:lstStyle>
            <a:extLst/>
          </a:lstStyle>
          <a:p>
            <a:endParaRPr lang="en-US" dirty="0"/>
          </a:p>
        </p:txBody>
      </p:sp>
      <p:sp>
        <p:nvSpPr>
          <p:cNvPr id="6" name="Slide Number Placeholder 5"/>
          <p:cNvSpPr>
            <a:spLocks noGrp="1"/>
          </p:cNvSpPr>
          <p:nvPr>
            <p:ph type="sldNum" sz="quarter" idx="12"/>
          </p:nvPr>
        </p:nvSpPr>
        <p:spPr/>
        <p:txBody>
          <a:bodyPr/>
          <a:lstStyle>
            <a:extLst/>
          </a:lstStyle>
          <a:p>
            <a:pPr marL="0" lvl="0" indent="0" algn="r" rtl="0">
              <a:spcBef>
                <a:spcPts val="0"/>
              </a:spcBef>
              <a:spcAft>
                <a:spcPts val="0"/>
              </a:spcAft>
              <a:buNone/>
            </a:pPr>
            <a:fld id="{00000000-1234-1234-1234-123412341234}" type="slidenum">
              <a:rPr lang="en-GB" smtClean="0"/>
              <a:t>‹#›</a:t>
            </a:fld>
            <a:endParaRPr lang="en-GB"/>
          </a:p>
        </p:txBody>
      </p:sp>
    </p:spTree>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066800" y="2116378"/>
            <a:ext cx="6255488" cy="1021556"/>
          </a:xfrm>
        </p:spPr>
        <p:txBody>
          <a:bodyPr tIns="0" anchor="t"/>
          <a:lstStyle>
            <a:lvl1pPr algn="r">
              <a:buNone/>
              <a:defRPr sz="4200" b="1" cap="all"/>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1066800" y="1428751"/>
            <a:ext cx="6255488" cy="557630"/>
          </a:xfrm>
        </p:spPr>
        <p:txBody>
          <a:bodyPr anchor="b"/>
          <a:lstStyle>
            <a:lvl1pPr marL="0" indent="0" algn="r">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a:xfrm>
            <a:off x="4724238" y="4917607"/>
            <a:ext cx="2002464" cy="170177"/>
          </a:xfrm>
        </p:spPr>
        <p:txBody>
          <a:bodyPr bIns="0" anchor="b"/>
          <a:lstStyle>
            <a:lvl1pPr>
              <a:defRPr>
                <a:solidFill>
                  <a:schemeClr val="tx2"/>
                </a:solidFill>
              </a:defRPr>
            </a:lvl1pPr>
            <a:extLst/>
          </a:lstStyle>
          <a:p>
            <a:fld id="{679F0FCF-2EA5-4FF5-AF14-1CA9C8854AAB}" type="datetime4">
              <a:rPr lang="en-US" smtClean="0"/>
              <a:pPr/>
              <a:t>June 23, 2024</a:t>
            </a:fld>
            <a:endParaRPr lang="en-US" dirty="0"/>
          </a:p>
        </p:txBody>
      </p:sp>
      <p:sp>
        <p:nvSpPr>
          <p:cNvPr id="5" name="Footer Placeholder 4"/>
          <p:cNvSpPr>
            <a:spLocks noGrp="1"/>
          </p:cNvSpPr>
          <p:nvPr>
            <p:ph type="ftr" sz="quarter" idx="11"/>
          </p:nvPr>
        </p:nvSpPr>
        <p:spPr>
          <a:xfrm>
            <a:off x="1735358" y="4917608"/>
            <a:ext cx="2895600" cy="171450"/>
          </a:xfrm>
        </p:spPr>
        <p:txBody>
          <a:bodyPr bIns="0" anchor="b"/>
          <a:lstStyle>
            <a:lvl1pPr>
              <a:defRPr>
                <a:solidFill>
                  <a:schemeClr val="tx2"/>
                </a:solidFill>
              </a:defRPr>
            </a:lvl1pPr>
            <a:extLst/>
          </a:lstStyle>
          <a:p>
            <a:endParaRPr lang="en-US" dirty="0"/>
          </a:p>
        </p:txBody>
      </p:sp>
      <p:sp>
        <p:nvSpPr>
          <p:cNvPr id="6" name="Slide Number Placeholder 5"/>
          <p:cNvSpPr>
            <a:spLocks noGrp="1"/>
          </p:cNvSpPr>
          <p:nvPr>
            <p:ph type="sldNum" sz="quarter" idx="12"/>
          </p:nvPr>
        </p:nvSpPr>
        <p:spPr>
          <a:xfrm>
            <a:off x="6733952" y="4916334"/>
            <a:ext cx="588336" cy="171450"/>
          </a:xfrm>
        </p:spPr>
        <p:txBody>
          <a:bodyPr/>
          <a:lstStyle>
            <a:extLst/>
          </a:lstStyle>
          <a:p>
            <a:pPr marL="0" lvl="0" indent="0" algn="r" rtl="0">
              <a:spcBef>
                <a:spcPts val="0"/>
              </a:spcBef>
              <a:spcAft>
                <a:spcPts val="0"/>
              </a:spcAft>
              <a:buNone/>
            </a:pPr>
            <a:fld id="{00000000-1234-1234-1234-123412341234}" type="slidenum">
              <a:rPr lang="en-GB" smtClean="0"/>
              <a:t>‹#›</a:t>
            </a:fld>
            <a:endParaRPr lang="en-GB"/>
          </a:p>
        </p:txBody>
      </p:sp>
    </p:spTree>
  </p:cSld>
  <p:clrMapOvr>
    <a:overrideClrMapping bg1="lt1" tx1="dk1" bg2="lt2" tx2="dk2" accent1="accent1" accent2="accent2" accent3="accent3" accent4="accent4" accent5="accent5" accent6="accent6" hlink="hlink" folHlink="folHlink"/>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40030"/>
            <a:ext cx="7242048" cy="857250"/>
          </a:xfrm>
        </p:spPr>
        <p:txBody>
          <a:bodyPr/>
          <a:lstStyle>
            <a:extLst/>
          </a:lstStyle>
          <a:p>
            <a:r>
              <a:rPr kumimoji="0" lang="en-US" smtClean="0"/>
              <a:t>Click to edit Master title style</a:t>
            </a:r>
            <a:endParaRPr kumimoji="0" lang="en-US"/>
          </a:p>
        </p:txBody>
      </p:sp>
      <p:sp>
        <p:nvSpPr>
          <p:cNvPr id="3" name="Content Placeholder 2"/>
          <p:cNvSpPr>
            <a:spLocks noGrp="1"/>
          </p:cNvSpPr>
          <p:nvPr>
            <p:ph sz="half" idx="1"/>
          </p:nvPr>
        </p:nvSpPr>
        <p:spPr>
          <a:xfrm>
            <a:off x="457200" y="1200151"/>
            <a:ext cx="3520440" cy="3394472"/>
          </a:xfrm>
        </p:spPr>
        <p:txBody>
          <a:bodyPr anchor="t"/>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178808" y="1200151"/>
            <a:ext cx="3520440" cy="3394472"/>
          </a:xfrm>
        </p:spPr>
        <p:txBody>
          <a:bodyPr anchor="t"/>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extLst/>
          </a:lstStyle>
          <a:p>
            <a:fld id="{F9E781C6-1634-4A56-B2BE-62150BE83935}" type="datetime4">
              <a:rPr lang="en-US" smtClean="0"/>
              <a:pPr/>
              <a:t>June 23, 2024</a:t>
            </a:fld>
            <a:endParaRPr lang="en-US" dirty="0"/>
          </a:p>
        </p:txBody>
      </p:sp>
      <p:sp>
        <p:nvSpPr>
          <p:cNvPr id="6" name="Footer Placeholder 5"/>
          <p:cNvSpPr>
            <a:spLocks noGrp="1"/>
          </p:cNvSpPr>
          <p:nvPr>
            <p:ph type="ftr" sz="quarter" idx="11"/>
          </p:nvPr>
        </p:nvSpPr>
        <p:spPr/>
        <p:txBody>
          <a:bodyPr/>
          <a:lstStyle>
            <a:extLst/>
          </a:lstStyle>
          <a:p>
            <a:endParaRPr lang="en-US" dirty="0"/>
          </a:p>
        </p:txBody>
      </p:sp>
      <p:sp>
        <p:nvSpPr>
          <p:cNvPr id="7" name="Slide Number Placeholder 6"/>
          <p:cNvSpPr>
            <a:spLocks noGrp="1"/>
          </p:cNvSpPr>
          <p:nvPr>
            <p:ph type="sldNum" sz="quarter" idx="12"/>
          </p:nvPr>
        </p:nvSpPr>
        <p:spPr/>
        <p:txBody>
          <a:bodyPr/>
          <a:lstStyle>
            <a:extLst/>
          </a:lstStyle>
          <a:p>
            <a:pPr marL="0" lvl="0" indent="0" algn="r" rtl="0">
              <a:spcBef>
                <a:spcPts val="0"/>
              </a:spcBef>
              <a:spcAft>
                <a:spcPts val="0"/>
              </a:spcAft>
              <a:buNone/>
            </a:pPr>
            <a:fld id="{00000000-1234-1234-1234-123412341234}" type="slidenum">
              <a:rPr lang="en-GB" smtClean="0"/>
              <a:t>‹#›</a:t>
            </a:fld>
            <a:endParaRPr lang="en-GB"/>
          </a:p>
        </p:txBody>
      </p:sp>
    </p:spTree>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40030"/>
            <a:ext cx="7242048" cy="857250"/>
          </a:xfrm>
        </p:spPr>
        <p:txBody>
          <a:bodyPr anchor="b"/>
          <a:lstStyle>
            <a:lvl1pPr>
              <a:defRPr/>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4400550"/>
            <a:ext cx="3520440" cy="342900"/>
          </a:xfrm>
          <a:noFill/>
          <a:ln w="12700" cap="flat" cmpd="sng" algn="ctr">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178808" y="4400550"/>
            <a:ext cx="3520440" cy="342900"/>
          </a:xfrm>
          <a:noFill/>
          <a:ln w="12700" cap="flat" cmpd="sng" algn="ctr">
            <a:solidFill>
              <a:schemeClr val="tx2"/>
            </a:solidFill>
            <a:prstDash val="solid"/>
          </a:ln>
          <a:effectLst/>
        </p:spPr>
        <p:style>
          <a:lnRef idx="1">
            <a:schemeClr val="accent2"/>
          </a:lnRef>
          <a:fillRef idx="3">
            <a:schemeClr val="accent2"/>
          </a:fillRef>
          <a:effectRef idx="2">
            <a:schemeClr val="accent2"/>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457200" y="1283880"/>
            <a:ext cx="3520440" cy="3086100"/>
          </a:xfrm>
        </p:spPr>
        <p:txBody>
          <a:bodyPr/>
          <a:lstStyle>
            <a:lvl1pPr>
              <a:defRPr sz="2400"/>
            </a:lvl1pPr>
            <a:lvl2pPr>
              <a:defRPr sz="2000"/>
            </a:lvl2pPr>
            <a:lvl3pPr>
              <a:defRPr sz="1800"/>
            </a:lvl3pPr>
            <a:lvl4pPr>
              <a:defRPr sz="1600"/>
            </a:lvl4pPr>
            <a:lvl5pPr>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178808" y="1283880"/>
            <a:ext cx="3520440" cy="3086100"/>
          </a:xfrm>
        </p:spPr>
        <p:txBody>
          <a:bodyPr/>
          <a:lstStyle>
            <a:lvl1pPr>
              <a:defRPr sz="2400"/>
            </a:lvl1pPr>
            <a:lvl2pPr>
              <a:defRPr sz="2000"/>
            </a:lvl2pPr>
            <a:lvl3pPr>
              <a:defRPr sz="1800"/>
            </a:lvl3pPr>
            <a:lvl4pPr>
              <a:defRPr sz="1600"/>
            </a:lvl4pPr>
            <a:lvl5pPr>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extLst/>
          </a:lstStyle>
          <a:p>
            <a:fld id="{A9372AC2-3C75-4F5F-A929-48958086FE36}" type="datetime4">
              <a:rPr lang="en-US" smtClean="0"/>
              <a:pPr/>
              <a:t>June 23, 2024</a:t>
            </a:fld>
            <a:endParaRPr lang="en-US" dirty="0"/>
          </a:p>
        </p:txBody>
      </p:sp>
      <p:sp>
        <p:nvSpPr>
          <p:cNvPr id="8" name="Footer Placeholder 7"/>
          <p:cNvSpPr>
            <a:spLocks noGrp="1"/>
          </p:cNvSpPr>
          <p:nvPr>
            <p:ph type="ftr" sz="quarter" idx="11"/>
          </p:nvPr>
        </p:nvSpPr>
        <p:spPr/>
        <p:txBody>
          <a:bodyPr/>
          <a:lstStyle>
            <a:extLst/>
          </a:lstStyle>
          <a:p>
            <a:endParaRPr lang="en-US" dirty="0"/>
          </a:p>
        </p:txBody>
      </p:sp>
      <p:sp>
        <p:nvSpPr>
          <p:cNvPr id="9" name="Slide Number Placeholder 8"/>
          <p:cNvSpPr>
            <a:spLocks noGrp="1"/>
          </p:cNvSpPr>
          <p:nvPr>
            <p:ph type="sldNum" sz="quarter" idx="12"/>
          </p:nvPr>
        </p:nvSpPr>
        <p:spPr/>
        <p:txBody>
          <a:bodyPr/>
          <a:lstStyle>
            <a:extLst/>
          </a:lstStyle>
          <a:p>
            <a:pPr marL="0" lvl="0" indent="0" algn="r" rtl="0">
              <a:spcBef>
                <a:spcPts val="0"/>
              </a:spcBef>
              <a:spcAft>
                <a:spcPts val="0"/>
              </a:spcAft>
              <a:buNone/>
            </a:pPr>
            <a:fld id="{00000000-1234-1234-1234-123412341234}" type="slidenum">
              <a:rPr lang="en-GB" smtClean="0"/>
              <a:t>‹#›</a:t>
            </a:fld>
            <a:endParaRPr lang="en-GB"/>
          </a:p>
        </p:txBody>
      </p:sp>
    </p:spTree>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40030"/>
            <a:ext cx="7242048" cy="857250"/>
          </a:xfrm>
        </p:spPr>
        <p:txBody>
          <a:bodyPr/>
          <a:lstStyle>
            <a:extLst/>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extLst/>
          </a:lstStyle>
          <a:p>
            <a:fld id="{17509CF4-4C1A-45DC-BADA-6EFF91CB9ABB}" type="datetime4">
              <a:rPr lang="en-US" smtClean="0"/>
              <a:pPr/>
              <a:t>June 23, 2024</a:t>
            </a:fld>
            <a:endParaRPr lang="en-US" dirty="0"/>
          </a:p>
        </p:txBody>
      </p:sp>
      <p:sp>
        <p:nvSpPr>
          <p:cNvPr id="4" name="Footer Placeholder 3"/>
          <p:cNvSpPr>
            <a:spLocks noGrp="1"/>
          </p:cNvSpPr>
          <p:nvPr>
            <p:ph type="ftr" sz="quarter" idx="11"/>
          </p:nvPr>
        </p:nvSpPr>
        <p:spPr/>
        <p:txBody>
          <a:bodyPr/>
          <a:lstStyle>
            <a:extLst/>
          </a:lstStyle>
          <a:p>
            <a:endParaRPr lang="en-US" dirty="0"/>
          </a:p>
        </p:txBody>
      </p:sp>
      <p:sp>
        <p:nvSpPr>
          <p:cNvPr id="5" name="Slide Number Placeholder 4"/>
          <p:cNvSpPr>
            <a:spLocks noGrp="1"/>
          </p:cNvSpPr>
          <p:nvPr>
            <p:ph type="sldNum" sz="quarter" idx="12"/>
          </p:nvPr>
        </p:nvSpPr>
        <p:spPr/>
        <p:txBody>
          <a:bodyPr/>
          <a:lstStyle>
            <a:extLst/>
          </a:lstStyle>
          <a:p>
            <a:pPr marL="0" lvl="0" indent="0" algn="r" rtl="0">
              <a:spcBef>
                <a:spcPts val="0"/>
              </a:spcBef>
              <a:spcAft>
                <a:spcPts val="0"/>
              </a:spcAft>
              <a:buNone/>
            </a:pPr>
            <a:fld id="{00000000-1234-1234-1234-123412341234}" type="slidenum">
              <a:rPr lang="en-GB" smtClean="0"/>
              <a:t>‹#›</a:t>
            </a:fld>
            <a:endParaRPr lang="en-GB"/>
          </a:p>
        </p:txBody>
      </p:sp>
    </p:spTree>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solidFill>
                  <a:schemeClr val="tx2"/>
                </a:solidFill>
              </a:defRPr>
            </a:lvl1pPr>
            <a:extLst/>
          </a:lstStyle>
          <a:p>
            <a:fld id="{C53951C0-B478-4858-ABC7-96406A1C0480}" type="datetime4">
              <a:rPr lang="en-US" smtClean="0"/>
              <a:pPr/>
              <a:t>June 23, 2024</a:t>
            </a:fld>
            <a:endParaRPr lang="en-US" dirty="0"/>
          </a:p>
        </p:txBody>
      </p:sp>
      <p:sp>
        <p:nvSpPr>
          <p:cNvPr id="3" name="Footer Placeholder 2"/>
          <p:cNvSpPr>
            <a:spLocks noGrp="1"/>
          </p:cNvSpPr>
          <p:nvPr>
            <p:ph type="ftr" sz="quarter" idx="11"/>
          </p:nvPr>
        </p:nvSpPr>
        <p:spPr/>
        <p:txBody>
          <a:bodyPr/>
          <a:lstStyle>
            <a:lvl1pPr>
              <a:defRPr>
                <a:solidFill>
                  <a:schemeClr val="tx2"/>
                </a:solidFill>
              </a:defRPr>
            </a:lvl1pPr>
            <a:extLst/>
          </a:lstStyle>
          <a:p>
            <a:endParaRPr lang="en-US" dirty="0"/>
          </a:p>
        </p:txBody>
      </p:sp>
      <p:sp>
        <p:nvSpPr>
          <p:cNvPr id="4" name="Slide Number Placeholder 3"/>
          <p:cNvSpPr>
            <a:spLocks noGrp="1"/>
          </p:cNvSpPr>
          <p:nvPr>
            <p:ph type="sldNum" sz="quarter" idx="12"/>
          </p:nvPr>
        </p:nvSpPr>
        <p:spPr/>
        <p:txBody>
          <a:bodyPr/>
          <a:lstStyle>
            <a:extLst/>
          </a:lstStyle>
          <a:p>
            <a:pPr marL="0" lvl="0" indent="0" algn="r" rtl="0">
              <a:spcBef>
                <a:spcPts val="0"/>
              </a:spcBef>
              <a:spcAft>
                <a:spcPts val="0"/>
              </a:spcAft>
              <a:buNone/>
            </a:pPr>
            <a:fld id="{00000000-1234-1234-1234-123412341234}" type="slidenum">
              <a:rPr lang="en-GB" smtClean="0"/>
              <a:t>‹#›</a:t>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171450"/>
            <a:ext cx="5897880" cy="880110"/>
          </a:xfrm>
        </p:spPr>
        <p:txBody>
          <a:bodyPr wrap="square" anchor="b"/>
          <a:lstStyle>
            <a:lvl1pPr algn="l">
              <a:buNone/>
              <a:defRPr lang="en-US" sz="2400" baseline="0" smtClean="0"/>
            </a:lvl1pPr>
            <a:extLst/>
          </a:lstStyle>
          <a:p>
            <a:r>
              <a:rPr kumimoji="0" lang="en-US" smtClean="0"/>
              <a:t>Click to edit Master title style</a:t>
            </a:r>
            <a:endParaRPr kumimoji="0" lang="en-US"/>
          </a:p>
        </p:txBody>
      </p:sp>
      <p:sp>
        <p:nvSpPr>
          <p:cNvPr id="3" name="Text Placeholder 2"/>
          <p:cNvSpPr>
            <a:spLocks noGrp="1"/>
          </p:cNvSpPr>
          <p:nvPr>
            <p:ph type="body" idx="2"/>
          </p:nvPr>
        </p:nvSpPr>
        <p:spPr>
          <a:xfrm>
            <a:off x="457200" y="1123062"/>
            <a:ext cx="5897880" cy="451884"/>
          </a:xfrm>
        </p:spPr>
        <p:txBody>
          <a:bodyPr rot="0" spcFirstLastPara="0" vertOverflow="overflow" horzOverflow="overflow" vert="horz" wrap="square" lIns="45720" tIns="0" rIns="0" bIns="0" numCol="1" spcCol="0" rtlCol="0" fromWordArt="0" anchor="t" anchorCtr="0" forceAA="0" compatLnSpc="1">
            <a:normAutofit/>
          </a:bodyPr>
          <a:lstStyle>
            <a:lvl1pPr marL="0" indent="0">
              <a:spcBef>
                <a:spcPts val="0"/>
              </a:spcBef>
              <a:spcAft>
                <a:spcPts val="0"/>
              </a:spcAft>
              <a:buNone/>
              <a:defRPr sz="1400"/>
            </a:lvl1pPr>
            <a:lvl2pPr>
              <a:buNone/>
              <a:defRPr sz="1200"/>
            </a:lvl2pPr>
            <a:lvl3pPr>
              <a:buNone/>
              <a:defRPr sz="1000"/>
            </a:lvl3pPr>
            <a:lvl4pPr>
              <a:buNone/>
              <a:defRPr sz="900"/>
            </a:lvl4pPr>
            <a:lvl5pPr>
              <a:buNone/>
              <a:defRPr sz="900"/>
            </a:lvl5pPr>
            <a:extLst/>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457200" y="1600200"/>
            <a:ext cx="7239000" cy="3278814"/>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extLst/>
          </a:lstStyle>
          <a:p>
            <a:fld id="{B867641A-9D94-4BD6-862F-F651067079BC}" type="datetime4">
              <a:rPr lang="en-US" smtClean="0"/>
              <a:pPr/>
              <a:t>June 23, 2024</a:t>
            </a:fld>
            <a:endParaRPr lang="en-US" dirty="0"/>
          </a:p>
        </p:txBody>
      </p:sp>
      <p:sp>
        <p:nvSpPr>
          <p:cNvPr id="6" name="Footer Placeholder 5"/>
          <p:cNvSpPr>
            <a:spLocks noGrp="1"/>
          </p:cNvSpPr>
          <p:nvPr>
            <p:ph type="ftr" sz="quarter" idx="11"/>
          </p:nvPr>
        </p:nvSpPr>
        <p:spPr/>
        <p:txBody>
          <a:bodyPr/>
          <a:lstStyle>
            <a:extLst/>
          </a:lstStyle>
          <a:p>
            <a:endParaRPr lang="en-US" dirty="0"/>
          </a:p>
        </p:txBody>
      </p:sp>
      <p:sp>
        <p:nvSpPr>
          <p:cNvPr id="7" name="Slide Number Placeholder 6"/>
          <p:cNvSpPr>
            <a:spLocks noGrp="1"/>
          </p:cNvSpPr>
          <p:nvPr>
            <p:ph type="sldNum" sz="quarter" idx="12"/>
          </p:nvPr>
        </p:nvSpPr>
        <p:spPr/>
        <p:txBody>
          <a:bodyPr/>
          <a:lstStyle>
            <a:extLst/>
          </a:lstStyle>
          <a:p>
            <a:pPr marL="0" lvl="0" indent="0" algn="r" rtl="0">
              <a:spcBef>
                <a:spcPts val="0"/>
              </a:spcBef>
              <a:spcAft>
                <a:spcPts val="0"/>
              </a:spcAft>
              <a:buNone/>
            </a:pPr>
            <a:fld id="{00000000-1234-1234-1234-123412341234}" type="slidenum">
              <a:rPr lang="en-GB" smtClean="0"/>
              <a:t>‹#›</a:t>
            </a:fld>
            <a:endParaRPr lang="en-GB"/>
          </a:p>
        </p:txBody>
      </p:sp>
    </p:spTree>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2">
        <a:schemeClr val="bg2"/>
      </p:bgRef>
    </p:bg>
    <p:spTree>
      <p:nvGrpSpPr>
        <p:cNvPr id="1" name=""/>
        <p:cNvGrpSpPr/>
        <p:nvPr/>
      </p:nvGrpSpPr>
      <p:grpSpPr>
        <a:xfrm>
          <a:off x="0" y="0"/>
          <a:ext cx="0" cy="0"/>
          <a:chOff x="0" y="0"/>
          <a:chExt cx="0" cy="0"/>
        </a:xfrm>
      </p:grpSpPr>
      <p:sp>
        <p:nvSpPr>
          <p:cNvPr id="8" name="Rectangle 7"/>
          <p:cNvSpPr/>
          <p:nvPr/>
        </p:nvSpPr>
        <p:spPr>
          <a:xfrm rot="21240000">
            <a:off x="597969" y="753501"/>
            <a:ext cx="4319527" cy="3234430"/>
          </a:xfrm>
          <a:prstGeom prst="rect">
            <a:avLst/>
          </a:prstGeom>
          <a:solidFill>
            <a:srgbClr val="FAFAFA"/>
          </a:solidFill>
          <a:ln w="1270" cap="rnd" cmpd="sng" algn="ctr">
            <a:solidFill>
              <a:srgbClr val="EAEAEA"/>
            </a:solidFill>
            <a:prstDash val="solid"/>
          </a:ln>
          <a:effectLst>
            <a:outerShdw blurRad="25000" dist="12700" dir="5400000" algn="t"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9" name="Rectangle 8"/>
          <p:cNvSpPr/>
          <p:nvPr/>
        </p:nvSpPr>
        <p:spPr>
          <a:xfrm rot="21420000">
            <a:off x="596707" y="749112"/>
            <a:ext cx="4319527" cy="3234430"/>
          </a:xfrm>
          <a:prstGeom prst="rect">
            <a:avLst/>
          </a:prstGeom>
          <a:solidFill>
            <a:srgbClr val="FAFAFA"/>
          </a:solidFill>
          <a:ln w="1270" cap="rnd" cmpd="sng" algn="ctr">
            <a:solidFill>
              <a:srgbClr val="EAEAEA"/>
            </a:solidFill>
            <a:prstDash val="solid"/>
          </a:ln>
          <a:effectLst>
            <a:outerShdw blurRad="28000" dist="12700" dir="5400000" algn="tl"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2" name="Title 1"/>
          <p:cNvSpPr>
            <a:spLocks noGrp="1"/>
          </p:cNvSpPr>
          <p:nvPr>
            <p:ph type="title"/>
          </p:nvPr>
        </p:nvSpPr>
        <p:spPr>
          <a:xfrm>
            <a:off x="5389098" y="857250"/>
            <a:ext cx="3429000" cy="1543050"/>
          </a:xfrm>
        </p:spPr>
        <p:txBody>
          <a:bodyPr vert="horz" anchor="b"/>
          <a:lstStyle>
            <a:lvl1pPr algn="l">
              <a:buNone/>
              <a:defRPr sz="3000" b="1" baseline="0">
                <a:ln w="500">
                  <a:solidFill>
                    <a:schemeClr val="tx2">
                      <a:shade val="10000"/>
                      <a:satMod val="135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defRPr>
            </a:lvl1pPr>
            <a:extLst/>
          </a:lstStyle>
          <a:p>
            <a:r>
              <a:rPr kumimoji="0" lang="en-US" smtClean="0"/>
              <a:t>Click to edit Master title style</a:t>
            </a:r>
            <a:endParaRPr kumimoji="0" lang="en-US" dirty="0"/>
          </a:p>
        </p:txBody>
      </p:sp>
      <p:sp>
        <p:nvSpPr>
          <p:cNvPr id="4" name="Text Placeholder 3"/>
          <p:cNvSpPr>
            <a:spLocks noGrp="1"/>
          </p:cNvSpPr>
          <p:nvPr>
            <p:ph type="body" sz="half" idx="2"/>
          </p:nvPr>
        </p:nvSpPr>
        <p:spPr>
          <a:xfrm>
            <a:off x="5389098" y="2462726"/>
            <a:ext cx="3429000" cy="1440180"/>
          </a:xfrm>
        </p:spPr>
        <p:txBody>
          <a:bodyPr rot="0" spcFirstLastPara="0" vertOverflow="overflow" horzOverflow="overflow" vert="horz" wrap="square" lIns="82296" tIns="0" rIns="0" bIns="0" numCol="1" spcCol="0" rtlCol="0" fromWordArt="0" anchor="t" anchorCtr="0" forceAA="0" compatLnSpc="1">
            <a:normAutofit/>
          </a:bodyPr>
          <a:lstStyle>
            <a:lvl1pPr marL="0" indent="0">
              <a:lnSpc>
                <a:spcPct val="100000"/>
              </a:lnSpc>
              <a:spcBef>
                <a:spcPts val="0"/>
              </a:spcBef>
              <a:buFontTx/>
              <a:buNone/>
              <a:defRPr sz="1400" baseline="0">
                <a:solidFill>
                  <a:schemeClr val="tx1"/>
                </a:solidFill>
              </a:defRPr>
            </a:lvl1pPr>
            <a:lvl2pPr>
              <a:defRPr sz="1200"/>
            </a:lvl2pPr>
            <a:lvl3pPr>
              <a:defRPr sz="1000"/>
            </a:lvl3pPr>
            <a:lvl4pPr>
              <a:defRPr sz="900"/>
            </a:lvl4pPr>
            <a:lvl5pPr>
              <a:defRPr sz="900"/>
            </a:lvl5pPr>
            <a:extLst/>
          </a:lstStyle>
          <a:p>
            <a:pPr marL="0" marR="0" lvl="0" indent="0" algn="l" defTabSz="0" rtl="0" eaLnBrk="1" fontAlgn="auto" latinLnBrk="0" hangingPunct="1">
              <a:lnSpc>
                <a:spcPct val="100000"/>
              </a:lnSpc>
              <a:spcBef>
                <a:spcPts val="0"/>
              </a:spcBef>
              <a:spcAft>
                <a:spcPts val="0"/>
              </a:spcAft>
              <a:buClr>
                <a:schemeClr val="tx2"/>
              </a:buClr>
              <a:buSzPct val="73000"/>
              <a:buFontTx/>
              <a:buNone/>
              <a:tabLst/>
              <a:defRPr/>
            </a:pPr>
            <a:r>
              <a:rPr kumimoji="0" lang="en-US" smtClean="0"/>
              <a:t>Click to edit Master text styles</a:t>
            </a:r>
          </a:p>
        </p:txBody>
      </p:sp>
      <p:sp>
        <p:nvSpPr>
          <p:cNvPr id="5" name="Date Placeholder 4"/>
          <p:cNvSpPr>
            <a:spLocks noGrp="1"/>
          </p:cNvSpPr>
          <p:nvPr>
            <p:ph type="dt" sz="half" idx="10"/>
          </p:nvPr>
        </p:nvSpPr>
        <p:spPr/>
        <p:txBody>
          <a:bodyPr/>
          <a:lstStyle>
            <a:extLst/>
          </a:lstStyle>
          <a:p>
            <a:fld id="{D74F0C02-0EF4-4745-9D82-E8D3F59464E3}" type="datetime4">
              <a:rPr lang="en-US" smtClean="0"/>
              <a:pPr/>
              <a:t>June 23, 2024</a:t>
            </a:fld>
            <a:endParaRPr lang="en-US" dirty="0"/>
          </a:p>
        </p:txBody>
      </p:sp>
      <p:sp>
        <p:nvSpPr>
          <p:cNvPr id="6" name="Footer Placeholder 5"/>
          <p:cNvSpPr>
            <a:spLocks noGrp="1"/>
          </p:cNvSpPr>
          <p:nvPr>
            <p:ph type="ftr" sz="quarter" idx="11"/>
          </p:nvPr>
        </p:nvSpPr>
        <p:spPr/>
        <p:txBody>
          <a:bodyPr/>
          <a:lstStyle>
            <a:extLst/>
          </a:lstStyle>
          <a:p>
            <a:endParaRPr lang="en-US" dirty="0"/>
          </a:p>
        </p:txBody>
      </p:sp>
      <p:sp>
        <p:nvSpPr>
          <p:cNvPr id="7" name="Slide Number Placeholder 6"/>
          <p:cNvSpPr>
            <a:spLocks noGrp="1"/>
          </p:cNvSpPr>
          <p:nvPr>
            <p:ph type="sldNum" sz="quarter" idx="12"/>
          </p:nvPr>
        </p:nvSpPr>
        <p:spPr/>
        <p:txBody>
          <a:bodyPr/>
          <a:lstStyle>
            <a:extLst/>
          </a:lstStyle>
          <a:p>
            <a:pPr marL="0" lvl="0" indent="0" algn="r" rtl="0">
              <a:spcBef>
                <a:spcPts val="0"/>
              </a:spcBef>
              <a:spcAft>
                <a:spcPts val="0"/>
              </a:spcAft>
              <a:buNone/>
            </a:pPr>
            <a:fld id="{00000000-1234-1234-1234-123412341234}" type="slidenum">
              <a:rPr lang="en-GB" smtClean="0"/>
              <a:t>‹#›</a:t>
            </a:fld>
            <a:endParaRPr lang="en-GB"/>
          </a:p>
        </p:txBody>
      </p:sp>
      <p:sp>
        <p:nvSpPr>
          <p:cNvPr id="10" name="Picture Placeholder 9"/>
          <p:cNvSpPr>
            <a:spLocks noGrp="1"/>
          </p:cNvSpPr>
          <p:nvPr>
            <p:ph type="pic" idx="1"/>
          </p:nvPr>
        </p:nvSpPr>
        <p:spPr>
          <a:xfrm>
            <a:off x="663682" y="780752"/>
            <a:ext cx="4206240" cy="3154680"/>
          </a:xfrm>
          <a:solidFill>
            <a:schemeClr val="bg2">
              <a:shade val="50000"/>
            </a:schemeClr>
          </a:solidFill>
          <a:ln w="107950">
            <a:solidFill>
              <a:srgbClr val="FFFFFF"/>
            </a:solidFill>
            <a:miter lim="800000"/>
          </a:ln>
          <a:effectLst>
            <a:outerShdw blurRad="44450" dist="3810" dir="5400000" algn="tl" rotWithShape="0">
              <a:srgbClr val="000000">
                <a:alpha val="60000"/>
              </a:srgbClr>
            </a:outerShdw>
          </a:effectLst>
          <a:scene3d>
            <a:camera prst="orthographicFront"/>
            <a:lightRig rig="threePt" dir="t"/>
          </a:scene3d>
          <a:sp3d contourW="3810">
            <a:contourClr>
              <a:srgbClr val="969696"/>
            </a:contourClr>
          </a:sp3d>
        </p:spPr>
        <p:txBody>
          <a:bodyPr/>
          <a:lstStyle>
            <a:lvl1pPr marL="0" indent="0">
              <a:buNone/>
              <a:defRPr sz="3200"/>
            </a:lvl1pPr>
            <a:extLst/>
          </a:lstStyle>
          <a:p>
            <a:r>
              <a:rPr kumimoji="0" lang="en-US" smtClean="0"/>
              <a:t>Click icon to add picture</a:t>
            </a:r>
            <a:endParaRPr kumimoji="0" lang="en-US" dirty="0"/>
          </a:p>
        </p:txBody>
      </p:sp>
    </p:spTree>
  </p:cSld>
  <p:clrMapOvr>
    <a:overrideClrMapping bg1="dk1" tx1="lt1" bg2="dk2" tx2="lt2" accent1="accent1" accent2="accent2" accent3="accent3" accent4="accent4" accent5="accent5" accent6="accent6" hlink="hlink" folHlink="folHlink"/>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p:nvSpPr>
        <p:spPr>
          <a:xfrm flipH="1">
            <a:off x="8153400" y="0"/>
            <a:ext cx="990600" cy="5143500"/>
          </a:xfrm>
          <a:prstGeom prst="rect">
            <a:avLst/>
          </a:prstGeom>
          <a:blipFill>
            <a:blip r:embed="rId19">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10000" r="50000" b="-10000"/>
                </a:path>
                <a:tileRect/>
              </a:gradFill>
            </a:fillOverlay>
            <a:innerShdw blurRad="63500" dist="44450" dir="10800000">
              <a:srgbClr val="000000">
                <a:alpha val="45000"/>
              </a:srgbClr>
            </a:inn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3" name="Title Placeholder 2"/>
          <p:cNvSpPr>
            <a:spLocks noGrp="1"/>
          </p:cNvSpPr>
          <p:nvPr>
            <p:ph type="title"/>
          </p:nvPr>
        </p:nvSpPr>
        <p:spPr>
          <a:xfrm>
            <a:off x="457200" y="240030"/>
            <a:ext cx="7239000" cy="857250"/>
          </a:xfrm>
          <a:prstGeom prst="rect">
            <a:avLst/>
          </a:prstGeom>
        </p:spPr>
        <p:txBody>
          <a:bodyPr vert="horz" lIns="45720" tIns="0" rIns="45720" bIns="0" anchor="b" anchorCtr="0">
            <a:normAutofit/>
          </a:bodyPr>
          <a:lstStyle>
            <a:extLst/>
          </a:lstStyle>
          <a:p>
            <a:r>
              <a:rPr kumimoji="0" lang="en-US" smtClean="0"/>
              <a:t>Click to edit Master title style</a:t>
            </a:r>
            <a:endParaRPr kumimoji="0" lang="en-US"/>
          </a:p>
        </p:txBody>
      </p:sp>
      <p:sp>
        <p:nvSpPr>
          <p:cNvPr id="31" name="Text Placeholder 30"/>
          <p:cNvSpPr>
            <a:spLocks noGrp="1"/>
          </p:cNvSpPr>
          <p:nvPr>
            <p:ph type="body" idx="1"/>
          </p:nvPr>
        </p:nvSpPr>
        <p:spPr>
          <a:xfrm>
            <a:off x="457200" y="1207062"/>
            <a:ext cx="7239000" cy="3634740"/>
          </a:xfrm>
          <a:prstGeom prst="rect">
            <a:avLst/>
          </a:prstGeom>
        </p:spPr>
        <p:txBody>
          <a:bodyPr vert="horz">
            <a:normAutofit/>
          </a:bodyPr>
          <a:lstStyle>
            <a:extLst/>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27" name="Date Placeholder 26"/>
          <p:cNvSpPr>
            <a:spLocks noGrp="1"/>
          </p:cNvSpPr>
          <p:nvPr>
            <p:ph type="dt" sz="half" idx="2"/>
          </p:nvPr>
        </p:nvSpPr>
        <p:spPr>
          <a:xfrm>
            <a:off x="4245936" y="4918459"/>
            <a:ext cx="2002464" cy="170177"/>
          </a:xfrm>
          <a:prstGeom prst="rect">
            <a:avLst/>
          </a:prstGeom>
        </p:spPr>
        <p:txBody>
          <a:bodyPr vert="horz" tIns="0" bIns="0" anchor="b"/>
          <a:lstStyle>
            <a:lvl1pPr algn="l" eaLnBrk="1" latinLnBrk="0" hangingPunct="1">
              <a:defRPr kumimoji="0" sz="1000">
                <a:solidFill>
                  <a:schemeClr val="tx2"/>
                </a:solidFill>
              </a:defRPr>
            </a:lvl1pPr>
            <a:extLst/>
          </a:lstStyle>
          <a:p>
            <a:fld id="{87367800-479D-41B0-B3F2-2DCE95BA1381}" type="datetime4">
              <a:rPr lang="en-US" smtClean="0"/>
              <a:pPr/>
              <a:t>June 23, 2024</a:t>
            </a:fld>
            <a:endParaRPr lang="en-US" dirty="0"/>
          </a:p>
        </p:txBody>
      </p:sp>
      <p:sp>
        <p:nvSpPr>
          <p:cNvPr id="4" name="Footer Placeholder 3"/>
          <p:cNvSpPr>
            <a:spLocks noGrp="1"/>
          </p:cNvSpPr>
          <p:nvPr>
            <p:ph type="ftr" sz="quarter" idx="3"/>
          </p:nvPr>
        </p:nvSpPr>
        <p:spPr>
          <a:xfrm>
            <a:off x="457200" y="4918460"/>
            <a:ext cx="3657600" cy="171450"/>
          </a:xfrm>
          <a:prstGeom prst="rect">
            <a:avLst/>
          </a:prstGeom>
        </p:spPr>
        <p:txBody>
          <a:bodyPr vert="horz" tIns="0" bIns="0" anchor="b"/>
          <a:lstStyle>
            <a:lvl1pPr algn="r" eaLnBrk="1" latinLnBrk="0" hangingPunct="1">
              <a:defRPr kumimoji="0" sz="1000">
                <a:solidFill>
                  <a:schemeClr val="tx2"/>
                </a:solidFill>
              </a:defRPr>
            </a:lvl1pPr>
            <a:extLst/>
          </a:lstStyle>
          <a:p>
            <a:endParaRPr lang="en-US" dirty="0"/>
          </a:p>
        </p:txBody>
      </p:sp>
      <p:sp>
        <p:nvSpPr>
          <p:cNvPr id="16" name="Slide Number Placeholder 15"/>
          <p:cNvSpPr>
            <a:spLocks noGrp="1"/>
          </p:cNvSpPr>
          <p:nvPr>
            <p:ph type="sldNum" sz="quarter" idx="4"/>
          </p:nvPr>
        </p:nvSpPr>
        <p:spPr>
          <a:xfrm>
            <a:off x="6251448" y="4917186"/>
            <a:ext cx="588336" cy="171450"/>
          </a:xfrm>
          <a:prstGeom prst="rect">
            <a:avLst/>
          </a:prstGeom>
        </p:spPr>
        <p:txBody>
          <a:bodyPr vert="horz" lIns="0" tIns="0" rIns="0" bIns="0" anchor="b"/>
          <a:lstStyle>
            <a:lvl1pPr algn="r" eaLnBrk="1" latinLnBrk="0" hangingPunct="1">
              <a:defRPr kumimoji="0" sz="1100">
                <a:solidFill>
                  <a:schemeClr val="tx2"/>
                </a:solidFill>
              </a:defRPr>
            </a:lvl1pPr>
            <a:extLst/>
          </a:lstStyle>
          <a:p>
            <a:pPr marL="0" lvl="0" indent="0" algn="r" rtl="0">
              <a:spcBef>
                <a:spcPts val="0"/>
              </a:spcBef>
              <a:spcAft>
                <a:spcPts val="0"/>
              </a:spcAft>
              <a:buNone/>
            </a:pPr>
            <a:fld id="{00000000-1234-1234-1234-123412341234}" type="slidenum">
              <a:rPr lang="en-GB" smtClean="0"/>
              <a:t>‹#›</a:t>
            </a:fld>
            <a:endParaRPr lang="en-GB"/>
          </a:p>
        </p:txBody>
      </p:sp>
    </p:spTree>
  </p:cSld>
  <p:clrMap bg1="lt1" tx1="dk1" bg2="lt2" tx2="dk2" accent1="accent1" accent2="accent2" accent3="accent3" accent4="accent4" accent5="accent5" accent6="accent6" hlink="hlink" folHlink="folHlink"/>
  <p:sldLayoutIdLst>
    <p:sldLayoutId id="2147483755" r:id="rId1"/>
    <p:sldLayoutId id="2147483756" r:id="rId2"/>
    <p:sldLayoutId id="2147483757" r:id="rId3"/>
    <p:sldLayoutId id="2147483758" r:id="rId4"/>
    <p:sldLayoutId id="2147483759" r:id="rId5"/>
    <p:sldLayoutId id="2147483760" r:id="rId6"/>
    <p:sldLayoutId id="2147483761" r:id="rId7"/>
    <p:sldLayoutId id="2147483762" r:id="rId8"/>
    <p:sldLayoutId id="2147483763" r:id="rId9"/>
    <p:sldLayoutId id="2147483764" r:id="rId10"/>
    <p:sldLayoutId id="2147483765" r:id="rId11"/>
    <p:sldLayoutId id="2147483766" r:id="rId12"/>
    <p:sldLayoutId id="2147483767" r:id="rId13"/>
    <p:sldLayoutId id="2147483768" r:id="rId14"/>
    <p:sldLayoutId id="2147483769" r:id="rId15"/>
    <p:sldLayoutId id="2147483770" r:id="rId16"/>
    <p:sldLayoutId id="2147483771" r:id="rId17"/>
  </p:sldLayoutIdLst>
  <p:hf sldNum="0" hdr="0" ftr="0" dt="0"/>
  <p:txStyles>
    <p:titleStyle>
      <a:lvl1pPr algn="l" rtl="0" eaLnBrk="1" latinLnBrk="0" hangingPunct="1">
        <a:spcBef>
          <a:spcPct val="0"/>
        </a:spcBef>
        <a:buNone/>
        <a:defRPr kumimoji="0" sz="3800" b="1" kern="1200" cap="all" baseline="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latin typeface="+mj-lt"/>
          <a:ea typeface="+mj-ea"/>
          <a:cs typeface="+mj-cs"/>
        </a:defRPr>
      </a:lvl1pPr>
      <a:extLst/>
    </p:titleStyle>
    <p:bodyStyle>
      <a:lvl1pPr marL="274320" indent="-274320" algn="l" rtl="0" eaLnBrk="1" latinLnBrk="0" hangingPunct="1">
        <a:spcBef>
          <a:spcPts val="600"/>
        </a:spcBef>
        <a:buClr>
          <a:schemeClr val="tx2"/>
        </a:buClr>
        <a:buSzPct val="73000"/>
        <a:buFont typeface="Wingdings 2"/>
        <a:buChar char=""/>
        <a:defRPr kumimoji="0" sz="2600" kern="1200" baseline="0">
          <a:solidFill>
            <a:schemeClr val="tx1"/>
          </a:solidFill>
          <a:latin typeface="+mn-lt"/>
          <a:ea typeface="+mn-ea"/>
          <a:cs typeface="+mn-cs"/>
        </a:defRPr>
      </a:lvl1pPr>
      <a:lvl2pPr marL="521208" indent="-228600" algn="l" rtl="0" eaLnBrk="1" latinLnBrk="0" hangingPunct="1">
        <a:spcBef>
          <a:spcPts val="500"/>
        </a:spcBef>
        <a:buClr>
          <a:schemeClr val="accent4"/>
        </a:buClr>
        <a:buSzPct val="80000"/>
        <a:buFont typeface="Wingdings 2"/>
        <a:buChar char=""/>
        <a:defRPr kumimoji="0" sz="2300" kern="1200">
          <a:solidFill>
            <a:schemeClr val="tx1">
              <a:tint val="85000"/>
            </a:schemeClr>
          </a:solidFill>
          <a:latin typeface="+mn-lt"/>
          <a:ea typeface="+mn-ea"/>
          <a:cs typeface="+mn-cs"/>
        </a:defRPr>
      </a:lvl2pPr>
      <a:lvl3pPr marL="758952" indent="-228600" algn="l" rtl="0" eaLnBrk="1" latinLnBrk="0" hangingPunct="1">
        <a:spcBef>
          <a:spcPts val="400"/>
        </a:spcBef>
        <a:buClr>
          <a:schemeClr val="accent4"/>
        </a:buClr>
        <a:buSzPct val="60000"/>
        <a:buFont typeface="Wingdings"/>
        <a:buChar char=""/>
        <a:defRPr kumimoji="0" sz="2000" kern="1200">
          <a:solidFill>
            <a:schemeClr val="tx1"/>
          </a:solidFill>
          <a:latin typeface="+mn-lt"/>
          <a:ea typeface="+mn-ea"/>
          <a:cs typeface="+mn-cs"/>
        </a:defRPr>
      </a:lvl3pPr>
      <a:lvl4pPr marL="1005840" indent="-228600" algn="l" rtl="0" eaLnBrk="1" latinLnBrk="0" hangingPunct="1">
        <a:spcBef>
          <a:spcPct val="20000"/>
        </a:spcBef>
        <a:buClr>
          <a:schemeClr val="accent4"/>
        </a:buClr>
        <a:buSzPct val="80000"/>
        <a:buFont typeface="Wingdings 2"/>
        <a:buChar char=""/>
        <a:defRPr kumimoji="0" sz="2000" kern="1200">
          <a:solidFill>
            <a:schemeClr val="tx1">
              <a:tint val="85000"/>
            </a:schemeClr>
          </a:solidFill>
          <a:latin typeface="+mn-lt"/>
          <a:ea typeface="+mn-ea"/>
          <a:cs typeface="+mn-cs"/>
        </a:defRPr>
      </a:lvl4pPr>
      <a:lvl5pPr marL="1280160" indent="-228600" algn="l" rtl="0" eaLnBrk="1" latinLnBrk="0" hangingPunct="1">
        <a:spcBef>
          <a:spcPts val="400"/>
        </a:spcBef>
        <a:buClr>
          <a:schemeClr val="accent4"/>
        </a:buClr>
        <a:buSzPct val="70000"/>
        <a:buFont typeface="Wingdings"/>
        <a:buChar char=""/>
        <a:defRPr kumimoji="0" sz="1800" kern="1200">
          <a:solidFill>
            <a:schemeClr val="tx1"/>
          </a:solidFill>
          <a:latin typeface="+mn-lt"/>
          <a:ea typeface="+mn-ea"/>
          <a:cs typeface="+mn-cs"/>
        </a:defRPr>
      </a:lvl5pPr>
      <a:lvl6pPr marL="1472184" indent="-182880" algn="l" rtl="0"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l" rtl="0"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l" rtl="0"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l" rtl="0"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16.xml"/><Relationship Id="rId5" Type="http://schemas.openxmlformats.org/officeDocument/2006/relationships/image" Target="../media/image8.png"/><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17.xml"/><Relationship Id="rId5" Type="http://schemas.openxmlformats.org/officeDocument/2006/relationships/image" Target="../media/image11.png"/><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5.xml"/><Relationship Id="rId5" Type="http://schemas.openxmlformats.org/officeDocument/2006/relationships/image" Target="../media/image4.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rgbClr val="4D4D4D"/>
            </a:gs>
            <a:gs pos="100000">
              <a:srgbClr val="000000"/>
            </a:gs>
          </a:gsLst>
          <a:lin ang="5400012" scaled="0"/>
        </a:gradFill>
        <a:effectLst/>
      </p:bgPr>
    </p:bg>
    <p:spTree>
      <p:nvGrpSpPr>
        <p:cNvPr id="1" name="Shape 227"/>
        <p:cNvGrpSpPr/>
        <p:nvPr/>
      </p:nvGrpSpPr>
      <p:grpSpPr>
        <a:xfrm>
          <a:off x="0" y="0"/>
          <a:ext cx="0" cy="0"/>
          <a:chOff x="0" y="0"/>
          <a:chExt cx="0" cy="0"/>
        </a:xfrm>
      </p:grpSpPr>
      <p:sp>
        <p:nvSpPr>
          <p:cNvPr id="228" name="Google Shape;228;p17"/>
          <p:cNvSpPr txBox="1">
            <a:spLocks noGrp="1"/>
          </p:cNvSpPr>
          <p:nvPr>
            <p:ph type="ctrTitle"/>
          </p:nvPr>
        </p:nvSpPr>
        <p:spPr>
          <a:xfrm>
            <a:off x="2896182" y="1676786"/>
            <a:ext cx="6247818" cy="146358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400" dirty="0" smtClean="0"/>
              <a:t>VEMA POOJITHA</a:t>
            </a:r>
            <a:endParaRPr sz="2400" dirty="0"/>
          </a:p>
          <a:p>
            <a:pPr marL="0" lvl="0" indent="0" algn="l" rtl="0">
              <a:spcBef>
                <a:spcPts val="0"/>
              </a:spcBef>
              <a:spcAft>
                <a:spcPts val="0"/>
              </a:spcAft>
              <a:buNone/>
            </a:pPr>
            <a:r>
              <a:rPr lang="en-GB" sz="2400" dirty="0"/>
              <a:t> Final Project</a:t>
            </a:r>
            <a:endParaRPr sz="2400" dirty="0"/>
          </a:p>
          <a:p>
            <a:pPr marL="0" lvl="0" indent="0" algn="l" rtl="0">
              <a:spcBef>
                <a:spcPts val="0"/>
              </a:spcBef>
              <a:spcAft>
                <a:spcPts val="0"/>
              </a:spcAft>
              <a:buNone/>
            </a:pPr>
            <a:endParaRPr sz="2400" dirty="0"/>
          </a:p>
        </p:txBody>
      </p:sp>
      <p:sp>
        <p:nvSpPr>
          <p:cNvPr id="229" name="Google Shape;229;p17"/>
          <p:cNvSpPr txBox="1">
            <a:spLocks noGrp="1"/>
          </p:cNvSpPr>
          <p:nvPr>
            <p:ph type="subTitle" idx="1"/>
          </p:nvPr>
        </p:nvSpPr>
        <p:spPr>
          <a:xfrm>
            <a:off x="5083950" y="3924925"/>
            <a:ext cx="3779100" cy="5061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a:t>Keylogger Techniques, Understanding Methods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rgbClr val="8C8C8C"/>
            </a:gs>
            <a:gs pos="100000">
              <a:srgbClr val="404040"/>
            </a:gs>
          </a:gsLst>
          <a:path path="circle">
            <a:fillToRect l="50000" t="50000" r="50000" b="50000"/>
          </a:path>
          <a:tileRect/>
        </a:gradFill>
        <a:effectLst/>
      </p:bgPr>
    </p:bg>
    <p:spTree>
      <p:nvGrpSpPr>
        <p:cNvPr id="1" name="Shape 288"/>
        <p:cNvGrpSpPr/>
        <p:nvPr/>
      </p:nvGrpSpPr>
      <p:grpSpPr>
        <a:xfrm>
          <a:off x="0" y="0"/>
          <a:ext cx="0" cy="0"/>
          <a:chOff x="0" y="0"/>
          <a:chExt cx="0" cy="0"/>
        </a:xfrm>
      </p:grpSpPr>
      <p:sp>
        <p:nvSpPr>
          <p:cNvPr id="289" name="Google Shape;289;p26"/>
          <p:cNvSpPr txBox="1">
            <a:spLocks noGrp="1"/>
          </p:cNvSpPr>
          <p:nvPr>
            <p:ph type="title"/>
          </p:nvPr>
        </p:nvSpPr>
        <p:spPr>
          <a:xfrm>
            <a:off x="1095400" y="310825"/>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400" b="1"/>
              <a:t>MODELLING</a:t>
            </a:r>
            <a:endParaRPr sz="3400" b="1"/>
          </a:p>
          <a:p>
            <a:pPr marL="0" lvl="0" indent="0" algn="l" rtl="0">
              <a:spcBef>
                <a:spcPts val="0"/>
              </a:spcBef>
              <a:spcAft>
                <a:spcPts val="0"/>
              </a:spcAft>
              <a:buNone/>
            </a:pPr>
            <a:r>
              <a:rPr lang="en-GB" sz="1200"/>
              <a:t>Teams can add wireframes</a:t>
            </a:r>
            <a:endParaRPr sz="1200"/>
          </a:p>
        </p:txBody>
      </p:sp>
      <p:sp>
        <p:nvSpPr>
          <p:cNvPr id="290" name="Google Shape;290;p26"/>
          <p:cNvSpPr txBox="1"/>
          <p:nvPr/>
        </p:nvSpPr>
        <p:spPr>
          <a:xfrm>
            <a:off x="355601" y="1353750"/>
            <a:ext cx="8710800" cy="3231614"/>
          </a:xfrm>
          <a:prstGeom prst="rect">
            <a:avLst/>
          </a:prstGeom>
          <a:noFill/>
          <a:ln>
            <a:noFill/>
          </a:ln>
        </p:spPr>
        <p:txBody>
          <a:bodyPr spcFirstLastPara="1" wrap="square" lIns="91425" tIns="45700" rIns="91425" bIns="45700" anchor="t" anchorCtr="0">
            <a:spAutoFit/>
          </a:bodyPr>
          <a:lstStyle/>
          <a:p>
            <a:pPr marL="457200" marR="0" lvl="0" indent="-381000" algn="l" rtl="0">
              <a:lnSpc>
                <a:spcPct val="150000"/>
              </a:lnSpc>
              <a:spcBef>
                <a:spcPts val="0"/>
              </a:spcBef>
              <a:spcAft>
                <a:spcPts val="0"/>
              </a:spcAft>
              <a:buClr>
                <a:srgbClr val="FF0000"/>
              </a:buClr>
              <a:buSzPts val="2400"/>
              <a:buFont typeface="Calibri"/>
              <a:buChar char="❖"/>
            </a:pPr>
            <a:r>
              <a:rPr lang="en-GB" sz="2400" b="1" dirty="0">
                <a:solidFill>
                  <a:schemeClr val="lt1"/>
                </a:solidFill>
                <a:latin typeface="Calibri"/>
                <a:ea typeface="Calibri"/>
                <a:cs typeface="Calibri"/>
                <a:sym typeface="Calibri"/>
              </a:rPr>
              <a:t>Architecture Overview:</a:t>
            </a:r>
            <a:endParaRPr sz="2400" b="1" dirty="0">
              <a:solidFill>
                <a:schemeClr val="lt1"/>
              </a:solidFill>
              <a:latin typeface="Calibri"/>
              <a:ea typeface="Calibri"/>
              <a:cs typeface="Calibri"/>
              <a:sym typeface="Calibri"/>
            </a:endParaRPr>
          </a:p>
          <a:p>
            <a:pPr marL="457200" marR="0" lvl="0" indent="-381000" algn="l" rtl="0">
              <a:spcBef>
                <a:spcPts val="0"/>
              </a:spcBef>
              <a:spcAft>
                <a:spcPts val="0"/>
              </a:spcAft>
              <a:buClr>
                <a:schemeClr val="lt1"/>
              </a:buClr>
              <a:buSzPts val="2400"/>
              <a:buFont typeface="Calibri"/>
              <a:buChar char="➢"/>
            </a:pPr>
            <a:r>
              <a:rPr lang="en-GB" sz="2400" b="1" dirty="0">
                <a:solidFill>
                  <a:schemeClr val="lt1"/>
                </a:solidFill>
                <a:latin typeface="Calibri"/>
                <a:ea typeface="Calibri"/>
                <a:cs typeface="Calibri"/>
                <a:sym typeface="Calibri"/>
              </a:rPr>
              <a:t>Modular Design: </a:t>
            </a:r>
            <a:r>
              <a:rPr lang="en-GB" sz="2400" dirty="0">
                <a:solidFill>
                  <a:schemeClr val="lt1"/>
                </a:solidFill>
                <a:latin typeface="Calibri"/>
                <a:ea typeface="Calibri"/>
                <a:cs typeface="Calibri"/>
                <a:sym typeface="Calibri"/>
              </a:rPr>
              <a:t>The </a:t>
            </a:r>
            <a:r>
              <a:rPr lang="en-GB" sz="2400" dirty="0" err="1">
                <a:solidFill>
                  <a:schemeClr val="lt1"/>
                </a:solidFill>
                <a:latin typeface="Calibri"/>
                <a:ea typeface="Calibri"/>
                <a:cs typeface="Calibri"/>
                <a:sym typeface="Calibri"/>
              </a:rPr>
              <a:t>keylogger</a:t>
            </a:r>
            <a:r>
              <a:rPr lang="en-GB" sz="2400" dirty="0">
                <a:solidFill>
                  <a:schemeClr val="lt1"/>
                </a:solidFill>
                <a:latin typeface="Calibri"/>
                <a:ea typeface="Calibri"/>
                <a:cs typeface="Calibri"/>
                <a:sym typeface="Calibri"/>
              </a:rPr>
              <a:t> code is structured into     </a:t>
            </a:r>
            <a:endParaRPr sz="2400" dirty="0">
              <a:solidFill>
                <a:schemeClr val="lt1"/>
              </a:solidFill>
              <a:latin typeface="Calibri"/>
              <a:ea typeface="Calibri"/>
              <a:cs typeface="Calibri"/>
              <a:sym typeface="Calibri"/>
            </a:endParaRPr>
          </a:p>
          <a:p>
            <a:pPr marL="0" marR="0" lvl="0" indent="0" algn="l" rtl="0">
              <a:spcBef>
                <a:spcPts val="0"/>
              </a:spcBef>
              <a:spcAft>
                <a:spcPts val="0"/>
              </a:spcAft>
              <a:buNone/>
            </a:pPr>
            <a:r>
              <a:rPr lang="en-GB" sz="2400" dirty="0">
                <a:solidFill>
                  <a:schemeClr val="lt1"/>
                </a:solidFill>
                <a:latin typeface="Calibri"/>
                <a:ea typeface="Calibri"/>
                <a:cs typeface="Calibri"/>
                <a:sym typeface="Calibri"/>
              </a:rPr>
              <a:t>                                      modular functions for better readability    </a:t>
            </a:r>
            <a:endParaRPr sz="2400" dirty="0">
              <a:solidFill>
                <a:schemeClr val="lt1"/>
              </a:solidFill>
              <a:latin typeface="Calibri"/>
              <a:ea typeface="Calibri"/>
              <a:cs typeface="Calibri"/>
              <a:sym typeface="Calibri"/>
            </a:endParaRPr>
          </a:p>
          <a:p>
            <a:pPr marL="0" marR="0" lvl="0" indent="0" algn="l" rtl="0">
              <a:spcBef>
                <a:spcPts val="0"/>
              </a:spcBef>
              <a:spcAft>
                <a:spcPts val="0"/>
              </a:spcAft>
              <a:buNone/>
            </a:pPr>
            <a:r>
              <a:rPr lang="en-GB" sz="2400" dirty="0">
                <a:solidFill>
                  <a:schemeClr val="lt1"/>
                </a:solidFill>
                <a:latin typeface="Calibri"/>
                <a:ea typeface="Calibri"/>
                <a:cs typeface="Calibri"/>
                <a:sym typeface="Calibri"/>
              </a:rPr>
              <a:t>                                      and maintenance.</a:t>
            </a:r>
            <a:endParaRPr sz="2400" dirty="0">
              <a:solidFill>
                <a:schemeClr val="lt1"/>
              </a:solidFill>
              <a:latin typeface="Calibri"/>
              <a:ea typeface="Calibri"/>
              <a:cs typeface="Calibri"/>
              <a:sym typeface="Calibri"/>
            </a:endParaRPr>
          </a:p>
          <a:p>
            <a:pPr marL="457200" marR="0" lvl="0" indent="-381000" algn="l" rtl="0">
              <a:spcBef>
                <a:spcPts val="0"/>
              </a:spcBef>
              <a:spcAft>
                <a:spcPts val="0"/>
              </a:spcAft>
              <a:buClr>
                <a:schemeClr val="lt1"/>
              </a:buClr>
              <a:buSzPts val="2400"/>
              <a:buFont typeface="Calibri"/>
              <a:buChar char="➢"/>
            </a:pPr>
            <a:r>
              <a:rPr lang="en-GB" sz="2400" b="1" dirty="0">
                <a:solidFill>
                  <a:schemeClr val="lt1"/>
                </a:solidFill>
                <a:latin typeface="Calibri"/>
                <a:ea typeface="Calibri"/>
                <a:cs typeface="Calibri"/>
                <a:sym typeface="Calibri"/>
              </a:rPr>
              <a:t>Event Handling: </a:t>
            </a:r>
            <a:r>
              <a:rPr lang="en-GB" sz="2400" dirty="0">
                <a:solidFill>
                  <a:schemeClr val="lt1"/>
                </a:solidFill>
                <a:latin typeface="Calibri"/>
                <a:ea typeface="Calibri"/>
                <a:cs typeface="Calibri"/>
                <a:sym typeface="Calibri"/>
              </a:rPr>
              <a:t>Utilizes the </a:t>
            </a:r>
            <a:r>
              <a:rPr lang="en-GB" sz="2400" dirty="0" err="1">
                <a:solidFill>
                  <a:schemeClr val="lt1"/>
                </a:solidFill>
                <a:latin typeface="Calibri"/>
                <a:ea typeface="Calibri"/>
                <a:cs typeface="Calibri"/>
                <a:sym typeface="Calibri"/>
              </a:rPr>
              <a:t>pynput</a:t>
            </a:r>
            <a:r>
              <a:rPr lang="en-GB" sz="2400" dirty="0">
                <a:solidFill>
                  <a:schemeClr val="lt1"/>
                </a:solidFill>
                <a:latin typeface="Calibri"/>
                <a:ea typeface="Calibri"/>
                <a:cs typeface="Calibri"/>
                <a:sym typeface="Calibri"/>
              </a:rPr>
              <a:t> library to capture and  </a:t>
            </a:r>
            <a:endParaRPr sz="2400" dirty="0">
              <a:solidFill>
                <a:schemeClr val="lt1"/>
              </a:solidFill>
              <a:latin typeface="Calibri"/>
              <a:ea typeface="Calibri"/>
              <a:cs typeface="Calibri"/>
              <a:sym typeface="Calibri"/>
            </a:endParaRPr>
          </a:p>
          <a:p>
            <a:pPr marL="0" marR="0" lvl="0" indent="0" algn="l" rtl="0">
              <a:spcBef>
                <a:spcPts val="0"/>
              </a:spcBef>
              <a:spcAft>
                <a:spcPts val="0"/>
              </a:spcAft>
              <a:buNone/>
            </a:pPr>
            <a:r>
              <a:rPr lang="en-GB" sz="2400" dirty="0">
                <a:solidFill>
                  <a:schemeClr val="lt1"/>
                </a:solidFill>
                <a:latin typeface="Calibri"/>
                <a:ea typeface="Calibri"/>
                <a:cs typeface="Calibri"/>
                <a:sym typeface="Calibri"/>
              </a:rPr>
              <a:t>                                     handle keyboard events.</a:t>
            </a:r>
            <a:endParaRPr sz="2400" dirty="0">
              <a:solidFill>
                <a:schemeClr val="lt1"/>
              </a:solidFill>
              <a:latin typeface="Calibri"/>
              <a:ea typeface="Calibri"/>
              <a:cs typeface="Calibri"/>
              <a:sym typeface="Calibri"/>
            </a:endParaRPr>
          </a:p>
          <a:p>
            <a:pPr marL="457200" marR="0" lvl="0" indent="-381000" algn="l" rtl="0">
              <a:spcBef>
                <a:spcPts val="0"/>
              </a:spcBef>
              <a:spcAft>
                <a:spcPts val="0"/>
              </a:spcAft>
              <a:buClr>
                <a:schemeClr val="lt1"/>
              </a:buClr>
              <a:buSzPts val="2400"/>
              <a:buFont typeface="Calibri"/>
              <a:buChar char="➢"/>
            </a:pPr>
            <a:r>
              <a:rPr lang="en-GB" sz="2400" b="1" dirty="0">
                <a:solidFill>
                  <a:schemeClr val="lt1"/>
                </a:solidFill>
                <a:latin typeface="Calibri"/>
                <a:ea typeface="Calibri"/>
                <a:cs typeface="Calibri"/>
                <a:sym typeface="Calibri"/>
              </a:rPr>
              <a:t>Data Logging: </a:t>
            </a:r>
            <a:r>
              <a:rPr lang="en-GB" sz="2400" dirty="0">
                <a:solidFill>
                  <a:schemeClr val="lt1"/>
                </a:solidFill>
                <a:latin typeface="Calibri"/>
                <a:ea typeface="Calibri"/>
                <a:cs typeface="Calibri"/>
                <a:sym typeface="Calibri"/>
              </a:rPr>
              <a:t>Implements functions to log captured data   </a:t>
            </a:r>
            <a:endParaRPr sz="2400" dirty="0">
              <a:solidFill>
                <a:schemeClr val="lt1"/>
              </a:solidFill>
              <a:latin typeface="Calibri"/>
              <a:ea typeface="Calibri"/>
              <a:cs typeface="Calibri"/>
              <a:sym typeface="Calibri"/>
            </a:endParaRPr>
          </a:p>
          <a:p>
            <a:pPr marL="0" marR="0" lvl="0" indent="0" algn="l" rtl="0">
              <a:spcBef>
                <a:spcPts val="0"/>
              </a:spcBef>
              <a:spcAft>
                <a:spcPts val="0"/>
              </a:spcAft>
              <a:buNone/>
            </a:pPr>
            <a:r>
              <a:rPr lang="en-GB" sz="2400" dirty="0">
                <a:solidFill>
                  <a:schemeClr val="lt1"/>
                </a:solidFill>
                <a:latin typeface="Calibri"/>
                <a:ea typeface="Calibri"/>
                <a:cs typeface="Calibri"/>
                <a:sym typeface="Calibri"/>
              </a:rPr>
              <a:t>                                 into text and JSON files.</a:t>
            </a:r>
            <a:endParaRPr sz="2400" dirty="0">
              <a:solidFill>
                <a:schemeClr val="lt1"/>
              </a:solidFill>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rgbClr val="8C8C8C"/>
            </a:gs>
            <a:gs pos="100000">
              <a:srgbClr val="404040"/>
            </a:gs>
          </a:gsLst>
          <a:lin ang="5400012" scaled="0"/>
        </a:gradFill>
        <a:effectLst/>
      </p:bgPr>
    </p:bg>
    <p:spTree>
      <p:nvGrpSpPr>
        <p:cNvPr id="1" name="Shape 294"/>
        <p:cNvGrpSpPr/>
        <p:nvPr/>
      </p:nvGrpSpPr>
      <p:grpSpPr>
        <a:xfrm>
          <a:off x="0" y="0"/>
          <a:ext cx="0" cy="0"/>
          <a:chOff x="0" y="0"/>
          <a:chExt cx="0" cy="0"/>
        </a:xfrm>
      </p:grpSpPr>
      <p:sp>
        <p:nvSpPr>
          <p:cNvPr id="295" name="Google Shape;295;p27"/>
          <p:cNvSpPr txBox="1"/>
          <p:nvPr/>
        </p:nvSpPr>
        <p:spPr>
          <a:xfrm>
            <a:off x="626533" y="467576"/>
            <a:ext cx="4046517" cy="2157001"/>
          </a:xfrm>
          <a:prstGeom prst="rect">
            <a:avLst/>
          </a:prstGeom>
          <a:noFill/>
          <a:ln>
            <a:noFill/>
          </a:ln>
        </p:spPr>
        <p:txBody>
          <a:bodyPr spcFirstLastPara="1" wrap="square" lIns="0" tIns="0" rIns="0" bIns="0" anchor="t" anchorCtr="0">
            <a:spAutoFit/>
          </a:bodyPr>
          <a:lstStyle/>
          <a:p>
            <a:pPr marL="0" lvl="0" indent="0" algn="ctr" rtl="0">
              <a:spcBef>
                <a:spcPts val="0"/>
              </a:spcBef>
              <a:spcAft>
                <a:spcPts val="0"/>
              </a:spcAft>
              <a:buNone/>
            </a:pPr>
            <a:r>
              <a:rPr lang="en-GB" sz="2400" dirty="0">
                <a:solidFill>
                  <a:schemeClr val="lt1"/>
                </a:solidFill>
                <a:latin typeface="Times New Roman"/>
                <a:ea typeface="Times New Roman"/>
                <a:cs typeface="Times New Roman"/>
                <a:sym typeface="Times New Roman"/>
              </a:rPr>
              <a:t>Data </a:t>
            </a:r>
            <a:r>
              <a:rPr lang="en-GB" sz="2400" dirty="0" smtClean="0">
                <a:solidFill>
                  <a:schemeClr val="lt1"/>
                </a:solidFill>
                <a:latin typeface="Times New Roman"/>
                <a:ea typeface="Times New Roman"/>
                <a:cs typeface="Times New Roman"/>
                <a:sym typeface="Times New Roman"/>
              </a:rPr>
              <a:t>Gathering</a:t>
            </a:r>
          </a:p>
          <a:p>
            <a:pPr marL="0" lvl="0" indent="0" algn="ctr" rtl="0">
              <a:spcBef>
                <a:spcPts val="0"/>
              </a:spcBef>
              <a:spcAft>
                <a:spcPts val="0"/>
              </a:spcAft>
              <a:buNone/>
            </a:pPr>
            <a:endParaRPr sz="2400" dirty="0">
              <a:solidFill>
                <a:schemeClr val="lt1"/>
              </a:solidFill>
              <a:latin typeface="Times New Roman"/>
              <a:ea typeface="Times New Roman"/>
              <a:cs typeface="Times New Roman"/>
              <a:sym typeface="Times New Roman"/>
            </a:endParaRPr>
          </a:p>
          <a:p>
            <a:pPr marL="12700" marR="5080" lvl="0" indent="-1904" algn="ctr" rtl="0">
              <a:lnSpc>
                <a:spcPct val="124900"/>
              </a:lnSpc>
              <a:spcBef>
                <a:spcPts val="765"/>
              </a:spcBef>
              <a:spcAft>
                <a:spcPts val="0"/>
              </a:spcAft>
              <a:buNone/>
            </a:pPr>
            <a:r>
              <a:rPr lang="en-GB" sz="1800" dirty="0">
                <a:solidFill>
                  <a:schemeClr val="lt1"/>
                </a:solidFill>
                <a:latin typeface="Times New Roman"/>
                <a:ea typeface="Times New Roman"/>
                <a:cs typeface="Times New Roman"/>
                <a:sym typeface="Times New Roman"/>
              </a:rPr>
              <a:t>Collect relevant data on user </a:t>
            </a:r>
            <a:r>
              <a:rPr lang="en-GB" sz="1800" dirty="0" err="1">
                <a:solidFill>
                  <a:schemeClr val="lt1"/>
                </a:solidFill>
                <a:latin typeface="Times New Roman"/>
                <a:ea typeface="Times New Roman"/>
                <a:cs typeface="Times New Roman"/>
                <a:sym typeface="Times New Roman"/>
              </a:rPr>
              <a:t>behavior</a:t>
            </a:r>
            <a:r>
              <a:rPr lang="en-GB" sz="1800" dirty="0">
                <a:solidFill>
                  <a:schemeClr val="lt1"/>
                </a:solidFill>
                <a:latin typeface="Times New Roman"/>
                <a:ea typeface="Times New Roman"/>
                <a:cs typeface="Times New Roman"/>
                <a:sym typeface="Times New Roman"/>
              </a:rPr>
              <a:t>, system  logs, and security vulnerabilities to inform the  model development process.</a:t>
            </a:r>
            <a:endParaRPr sz="1800" dirty="0">
              <a:solidFill>
                <a:schemeClr val="lt1"/>
              </a:solidFill>
              <a:latin typeface="Times New Roman"/>
              <a:ea typeface="Times New Roman"/>
              <a:cs typeface="Times New Roman"/>
              <a:sym typeface="Times New Roman"/>
            </a:endParaRPr>
          </a:p>
          <a:p>
            <a:pPr marL="0" lvl="0" indent="0" algn="l" rtl="0">
              <a:spcBef>
                <a:spcPts val="0"/>
              </a:spcBef>
              <a:spcAft>
                <a:spcPts val="0"/>
              </a:spcAft>
              <a:buNone/>
            </a:pPr>
            <a:endParaRPr sz="1800" dirty="0">
              <a:solidFill>
                <a:schemeClr val="lt1"/>
              </a:solidFill>
              <a:latin typeface="Calibri"/>
              <a:ea typeface="Calibri"/>
              <a:cs typeface="Calibri"/>
              <a:sym typeface="Calibri"/>
            </a:endParaRPr>
          </a:p>
        </p:txBody>
      </p:sp>
      <p:sp>
        <p:nvSpPr>
          <p:cNvPr id="296" name="Google Shape;296;p27"/>
          <p:cNvSpPr txBox="1"/>
          <p:nvPr/>
        </p:nvSpPr>
        <p:spPr>
          <a:xfrm>
            <a:off x="4910667" y="467581"/>
            <a:ext cx="4333198" cy="2318543"/>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GB" sz="2400" dirty="0">
                <a:solidFill>
                  <a:schemeClr val="lt1"/>
                </a:solidFill>
                <a:latin typeface="Times New Roman"/>
                <a:ea typeface="Times New Roman"/>
                <a:cs typeface="Times New Roman"/>
                <a:sym typeface="Times New Roman"/>
              </a:rPr>
              <a:t>Model </a:t>
            </a:r>
            <a:r>
              <a:rPr lang="en-GB" sz="2400" dirty="0" smtClean="0">
                <a:solidFill>
                  <a:schemeClr val="lt1"/>
                </a:solidFill>
                <a:latin typeface="Times New Roman"/>
                <a:ea typeface="Times New Roman"/>
                <a:cs typeface="Times New Roman"/>
                <a:sym typeface="Times New Roman"/>
              </a:rPr>
              <a:t>Training</a:t>
            </a:r>
          </a:p>
          <a:p>
            <a:pPr marL="0" marR="0" lvl="0" indent="0" algn="ctr" rtl="0">
              <a:lnSpc>
                <a:spcPct val="100000"/>
              </a:lnSpc>
              <a:spcBef>
                <a:spcPts val="0"/>
              </a:spcBef>
              <a:spcAft>
                <a:spcPts val="0"/>
              </a:spcAft>
              <a:buNone/>
            </a:pPr>
            <a:endParaRPr sz="2400" dirty="0">
              <a:solidFill>
                <a:schemeClr val="lt1"/>
              </a:solidFill>
              <a:latin typeface="Times New Roman"/>
              <a:ea typeface="Times New Roman"/>
              <a:cs typeface="Times New Roman"/>
              <a:sym typeface="Times New Roman"/>
            </a:endParaRPr>
          </a:p>
          <a:p>
            <a:pPr marL="12700" marR="5080" lvl="0" indent="0" algn="ctr" rtl="0">
              <a:lnSpc>
                <a:spcPct val="124900"/>
              </a:lnSpc>
              <a:spcBef>
                <a:spcPts val="765"/>
              </a:spcBef>
              <a:spcAft>
                <a:spcPts val="0"/>
              </a:spcAft>
              <a:buNone/>
            </a:pPr>
            <a:r>
              <a:rPr lang="en-GB" sz="1800" dirty="0">
                <a:solidFill>
                  <a:schemeClr val="lt1"/>
                </a:solidFill>
                <a:latin typeface="Times New Roman"/>
                <a:ea typeface="Times New Roman"/>
                <a:cs typeface="Times New Roman"/>
                <a:sym typeface="Times New Roman"/>
              </a:rPr>
              <a:t>Train a machine learning model using advanced  techniques like deep learning or anomaly  detection to identify patterns indicative of  </a:t>
            </a:r>
            <a:r>
              <a:rPr lang="en-GB" sz="1800" dirty="0" err="1">
                <a:solidFill>
                  <a:schemeClr val="lt1"/>
                </a:solidFill>
                <a:latin typeface="Times New Roman"/>
                <a:ea typeface="Times New Roman"/>
                <a:cs typeface="Times New Roman"/>
                <a:sym typeface="Times New Roman"/>
              </a:rPr>
              <a:t>keylogger</a:t>
            </a:r>
            <a:r>
              <a:rPr lang="en-GB" sz="1800" dirty="0">
                <a:solidFill>
                  <a:schemeClr val="lt1"/>
                </a:solidFill>
                <a:latin typeface="Times New Roman"/>
                <a:ea typeface="Times New Roman"/>
                <a:cs typeface="Times New Roman"/>
                <a:sym typeface="Times New Roman"/>
              </a:rPr>
              <a:t> activity.</a:t>
            </a:r>
            <a:endParaRPr sz="1800" dirty="0">
              <a:solidFill>
                <a:schemeClr val="lt1"/>
              </a:solidFill>
              <a:latin typeface="Times New Roman"/>
              <a:ea typeface="Times New Roman"/>
              <a:cs typeface="Times New Roman"/>
              <a:sym typeface="Times New Roman"/>
            </a:endParaRPr>
          </a:p>
        </p:txBody>
      </p:sp>
      <p:sp>
        <p:nvSpPr>
          <p:cNvPr id="297" name="Google Shape;297;p27"/>
          <p:cNvSpPr txBox="1"/>
          <p:nvPr/>
        </p:nvSpPr>
        <p:spPr>
          <a:xfrm>
            <a:off x="2616534" y="2861917"/>
            <a:ext cx="3889500" cy="1949211"/>
          </a:xfrm>
          <a:prstGeom prst="rect">
            <a:avLst/>
          </a:prstGeom>
          <a:noFill/>
          <a:ln>
            <a:noFill/>
          </a:ln>
        </p:spPr>
        <p:txBody>
          <a:bodyPr spcFirstLastPara="1" wrap="square" lIns="91425" tIns="45700" rIns="91425" bIns="45700" anchor="t" anchorCtr="0">
            <a:spAutoFit/>
          </a:bodyPr>
          <a:lstStyle/>
          <a:p>
            <a:pPr marL="792480" marR="0" lvl="0" indent="0" algn="l" rtl="0">
              <a:lnSpc>
                <a:spcPct val="100000"/>
              </a:lnSpc>
              <a:spcBef>
                <a:spcPts val="0"/>
              </a:spcBef>
              <a:spcAft>
                <a:spcPts val="0"/>
              </a:spcAft>
              <a:buNone/>
            </a:pPr>
            <a:r>
              <a:rPr lang="en-GB" sz="2400">
                <a:solidFill>
                  <a:schemeClr val="lt1"/>
                </a:solidFill>
                <a:latin typeface="Times New Roman"/>
                <a:ea typeface="Times New Roman"/>
                <a:cs typeface="Times New Roman"/>
                <a:sym typeface="Times New Roman"/>
              </a:rPr>
              <a:t>  Feature Engineering</a:t>
            </a:r>
            <a:endParaRPr sz="2400">
              <a:solidFill>
                <a:schemeClr val="lt1"/>
              </a:solidFill>
              <a:latin typeface="Times New Roman"/>
              <a:ea typeface="Times New Roman"/>
              <a:cs typeface="Times New Roman"/>
              <a:sym typeface="Times New Roman"/>
            </a:endParaRPr>
          </a:p>
          <a:p>
            <a:pPr marL="45085" marR="5080" lvl="0" indent="-33020" algn="just" rtl="0">
              <a:lnSpc>
                <a:spcPct val="124900"/>
              </a:lnSpc>
              <a:spcBef>
                <a:spcPts val="765"/>
              </a:spcBef>
              <a:spcAft>
                <a:spcPts val="0"/>
              </a:spcAft>
              <a:buNone/>
            </a:pPr>
            <a:r>
              <a:rPr lang="en-GB" sz="1800">
                <a:solidFill>
                  <a:schemeClr val="lt1"/>
                </a:solidFill>
                <a:latin typeface="Times New Roman"/>
                <a:ea typeface="Times New Roman"/>
                <a:cs typeface="Times New Roman"/>
                <a:sym typeface="Times New Roman"/>
              </a:rPr>
              <a:t>Identify and extract the most relevant features  from the data to build a predictive model that  can detect and prevent keylogger intrusions.</a:t>
            </a:r>
            <a:endParaRPr sz="1800">
              <a:solidFill>
                <a:schemeClr val="lt1"/>
              </a:solidFill>
              <a:latin typeface="Times New Roman"/>
              <a:ea typeface="Times New Roman"/>
              <a:cs typeface="Times New Roman"/>
              <a:sym typeface="Times New Roman"/>
            </a:endParaRPr>
          </a:p>
        </p:txBody>
      </p:sp>
      <p:pic>
        <p:nvPicPr>
          <p:cNvPr id="298" name="Google Shape;298;p27" descr="Badge 1 with solid fill"/>
          <p:cNvPicPr preferRelativeResize="0"/>
          <p:nvPr/>
        </p:nvPicPr>
        <p:blipFill rotWithShape="1">
          <a:blip r:embed="rId3">
            <a:alphaModFix/>
          </a:blip>
          <a:srcRect/>
          <a:stretch/>
        </p:blipFill>
        <p:spPr>
          <a:xfrm>
            <a:off x="1576183" y="467575"/>
            <a:ext cx="424303" cy="457202"/>
          </a:xfrm>
          <a:prstGeom prst="rect">
            <a:avLst/>
          </a:prstGeom>
          <a:noFill/>
          <a:ln>
            <a:noFill/>
          </a:ln>
        </p:spPr>
      </p:pic>
      <p:pic>
        <p:nvPicPr>
          <p:cNvPr id="299" name="Google Shape;299;p27" descr="Badge with solid fill"/>
          <p:cNvPicPr preferRelativeResize="0"/>
          <p:nvPr/>
        </p:nvPicPr>
        <p:blipFill rotWithShape="1">
          <a:blip r:embed="rId4">
            <a:alphaModFix/>
          </a:blip>
          <a:srcRect/>
          <a:stretch/>
        </p:blipFill>
        <p:spPr>
          <a:xfrm>
            <a:off x="3222706" y="2861932"/>
            <a:ext cx="424303" cy="457202"/>
          </a:xfrm>
          <a:prstGeom prst="rect">
            <a:avLst/>
          </a:prstGeom>
          <a:noFill/>
          <a:ln>
            <a:noFill/>
          </a:ln>
        </p:spPr>
      </p:pic>
      <p:pic>
        <p:nvPicPr>
          <p:cNvPr id="300" name="Google Shape;300;p27" descr="Badge 3 with solid fill"/>
          <p:cNvPicPr preferRelativeResize="0"/>
          <p:nvPr/>
        </p:nvPicPr>
        <p:blipFill rotWithShape="1">
          <a:blip r:embed="rId5">
            <a:alphaModFix/>
          </a:blip>
          <a:srcRect/>
          <a:stretch/>
        </p:blipFill>
        <p:spPr>
          <a:xfrm>
            <a:off x="5738286" y="519280"/>
            <a:ext cx="446106" cy="48069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0">
              <a:srgbClr val="8C8C8C"/>
            </a:gs>
            <a:gs pos="100000">
              <a:srgbClr val="404040"/>
            </a:gs>
          </a:gsLst>
          <a:lin ang="5400012" scaled="0"/>
        </a:gradFill>
        <a:effectLst/>
      </p:bgPr>
    </p:bg>
    <p:spTree>
      <p:nvGrpSpPr>
        <p:cNvPr id="1" name="Shape 304"/>
        <p:cNvGrpSpPr/>
        <p:nvPr/>
      </p:nvGrpSpPr>
      <p:grpSpPr>
        <a:xfrm>
          <a:off x="0" y="0"/>
          <a:ext cx="0" cy="0"/>
          <a:chOff x="0" y="0"/>
          <a:chExt cx="0" cy="0"/>
        </a:xfrm>
      </p:grpSpPr>
      <p:sp>
        <p:nvSpPr>
          <p:cNvPr id="305" name="Google Shape;305;p28"/>
          <p:cNvSpPr txBox="1"/>
          <p:nvPr/>
        </p:nvSpPr>
        <p:spPr>
          <a:xfrm>
            <a:off x="1069710" y="226794"/>
            <a:ext cx="2437200" cy="1490783"/>
          </a:xfrm>
          <a:prstGeom prst="rect">
            <a:avLst/>
          </a:prstGeom>
          <a:noFill/>
          <a:ln>
            <a:noFill/>
          </a:ln>
        </p:spPr>
        <p:txBody>
          <a:bodyPr spcFirstLastPara="1" wrap="square" lIns="0" tIns="13325" rIns="0" bIns="0" anchor="t" anchorCtr="0">
            <a:spAutoFit/>
          </a:bodyPr>
          <a:lstStyle/>
          <a:p>
            <a:pPr marL="12700" lvl="0" indent="0" algn="l" rtl="0">
              <a:spcBef>
                <a:spcPts val="0"/>
              </a:spcBef>
              <a:spcAft>
                <a:spcPts val="0"/>
              </a:spcAft>
              <a:buNone/>
            </a:pPr>
            <a:r>
              <a:rPr lang="en-GB" sz="4800" b="1">
                <a:solidFill>
                  <a:srgbClr val="FFFFFF"/>
                </a:solidFill>
                <a:latin typeface="Trebuchet MS"/>
                <a:ea typeface="Trebuchet MS"/>
                <a:cs typeface="Trebuchet MS"/>
                <a:sym typeface="Trebuchet MS"/>
              </a:rPr>
              <a:t>RESULTS</a:t>
            </a:r>
            <a:endParaRPr sz="4800" b="1">
              <a:solidFill>
                <a:srgbClr val="FFFFFF"/>
              </a:solidFill>
              <a:latin typeface="Trebuchet MS"/>
              <a:ea typeface="Trebuchet MS"/>
              <a:cs typeface="Trebuchet MS"/>
              <a:sym typeface="Trebuchet MS"/>
            </a:endParaRPr>
          </a:p>
        </p:txBody>
      </p:sp>
      <p:pic>
        <p:nvPicPr>
          <p:cNvPr id="306" name="Google Shape;306;p28"/>
          <p:cNvPicPr preferRelativeResize="0"/>
          <p:nvPr/>
        </p:nvPicPr>
        <p:blipFill rotWithShape="1">
          <a:blip r:embed="rId3">
            <a:alphaModFix/>
          </a:blip>
          <a:srcRect/>
          <a:stretch/>
        </p:blipFill>
        <p:spPr>
          <a:xfrm>
            <a:off x="4655150" y="1"/>
            <a:ext cx="4372928" cy="2571749"/>
          </a:xfrm>
          <a:prstGeom prst="rect">
            <a:avLst/>
          </a:prstGeom>
          <a:noFill/>
          <a:ln>
            <a:noFill/>
          </a:ln>
        </p:spPr>
      </p:pic>
      <p:pic>
        <p:nvPicPr>
          <p:cNvPr id="307" name="Google Shape;307;p28"/>
          <p:cNvPicPr preferRelativeResize="0"/>
          <p:nvPr/>
        </p:nvPicPr>
        <p:blipFill rotWithShape="1">
          <a:blip r:embed="rId4">
            <a:alphaModFix/>
          </a:blip>
          <a:srcRect/>
          <a:stretch/>
        </p:blipFill>
        <p:spPr>
          <a:xfrm>
            <a:off x="4650724" y="2647227"/>
            <a:ext cx="4381796" cy="2496275"/>
          </a:xfrm>
          <a:prstGeom prst="rect">
            <a:avLst/>
          </a:prstGeom>
          <a:noFill/>
          <a:ln>
            <a:noFill/>
          </a:ln>
        </p:spPr>
      </p:pic>
      <p:sp>
        <p:nvSpPr>
          <p:cNvPr id="308" name="Google Shape;308;p28"/>
          <p:cNvSpPr txBox="1"/>
          <p:nvPr/>
        </p:nvSpPr>
        <p:spPr>
          <a:xfrm>
            <a:off x="-93300" y="2973300"/>
            <a:ext cx="4665300" cy="2169784"/>
          </a:xfrm>
          <a:prstGeom prst="rect">
            <a:avLst/>
          </a:prstGeom>
          <a:noFill/>
          <a:ln>
            <a:noFill/>
          </a:ln>
        </p:spPr>
        <p:txBody>
          <a:bodyPr spcFirstLastPara="1" wrap="square" lIns="91425" tIns="45700" rIns="91425" bIns="45700" anchor="t" anchorCtr="0">
            <a:spAutoFit/>
          </a:bodyPr>
          <a:lstStyle/>
          <a:p>
            <a:pPr marL="457200" marR="0" lvl="0" indent="-323850" algn="just" rtl="0">
              <a:spcBef>
                <a:spcPts val="0"/>
              </a:spcBef>
              <a:spcAft>
                <a:spcPts val="0"/>
              </a:spcAft>
              <a:buClr>
                <a:schemeClr val="lt1"/>
              </a:buClr>
              <a:buSzPts val="1500"/>
              <a:buFont typeface="Times New Roman"/>
              <a:buChar char="➔"/>
            </a:pPr>
            <a:r>
              <a:rPr lang="en-GB" sz="1500">
                <a:solidFill>
                  <a:schemeClr val="lt1"/>
                </a:solidFill>
                <a:latin typeface="Times New Roman"/>
                <a:ea typeface="Times New Roman"/>
                <a:cs typeface="Times New Roman"/>
                <a:sym typeface="Times New Roman"/>
              </a:rPr>
              <a:t>The result of a keylogger program typically involves capturing and logging keystrokes entered by a user on a keyboard. These logged keystrokes can then be used for various purposes, depending on the intent of the keylogger user. The covert nature of keyloggers allows them to capture sensitive information, including passwords, personal messages, and financial details, without the user's knowledge or consent.</a:t>
            </a:r>
            <a:endParaRPr sz="1500">
              <a:solidFill>
                <a:schemeClr val="lt1"/>
              </a:solidFill>
            </a:endParaRPr>
          </a:p>
        </p:txBody>
      </p:sp>
      <p:pic>
        <p:nvPicPr>
          <p:cNvPr id="309" name="Google Shape;309;p28"/>
          <p:cNvPicPr preferRelativeResize="0"/>
          <p:nvPr/>
        </p:nvPicPr>
        <p:blipFill>
          <a:blip r:embed="rId5">
            <a:alphaModFix/>
          </a:blip>
          <a:stretch>
            <a:fillRect/>
          </a:stretch>
        </p:blipFill>
        <p:spPr>
          <a:xfrm>
            <a:off x="4277" y="1341150"/>
            <a:ext cx="4568051" cy="16321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2000" dirty="0" err="1" smtClean="0"/>
              <a:t>Github</a:t>
            </a:r>
            <a:r>
              <a:rPr lang="en-US" sz="2000" dirty="0" smtClean="0"/>
              <a:t> link</a:t>
            </a:r>
            <a:endParaRPr lang="en-IN" sz="2000" dirty="0"/>
          </a:p>
        </p:txBody>
      </p:sp>
      <p:sp>
        <p:nvSpPr>
          <p:cNvPr id="3" name="Text Placeholder 2"/>
          <p:cNvSpPr>
            <a:spLocks noGrp="1"/>
          </p:cNvSpPr>
          <p:nvPr>
            <p:ph type="body" idx="1"/>
          </p:nvPr>
        </p:nvSpPr>
        <p:spPr>
          <a:xfrm>
            <a:off x="-118532" y="1496291"/>
            <a:ext cx="8874706" cy="2225859"/>
          </a:xfrm>
        </p:spPr>
        <p:txBody>
          <a:bodyPr/>
          <a:lstStyle/>
          <a:p>
            <a:pPr marL="158750" indent="0">
              <a:buNone/>
            </a:pPr>
            <a:r>
              <a:rPr lang="en-IN" sz="2400" dirty="0">
                <a:solidFill>
                  <a:srgbClr val="FF0000"/>
                </a:solidFill>
              </a:rPr>
              <a:t>https</a:t>
            </a:r>
            <a:r>
              <a:rPr lang="en-IN" sz="2400">
                <a:solidFill>
                  <a:srgbClr val="FF0000"/>
                </a:solidFill>
              </a:rPr>
              <a:t>://</a:t>
            </a:r>
            <a:r>
              <a:rPr lang="en-IN" sz="2400" smtClean="0">
                <a:solidFill>
                  <a:srgbClr val="FF0000"/>
                </a:solidFill>
              </a:rPr>
              <a:t>github.com/Vemapoojitha/keylogger-and-security</a:t>
            </a:r>
            <a:endParaRPr lang="en-US" sz="2400" dirty="0">
              <a:solidFill>
                <a:srgbClr val="FF0000"/>
              </a:solidFill>
            </a:endParaRPr>
          </a:p>
          <a:p>
            <a:pPr marL="158750" indent="0">
              <a:buNone/>
            </a:pPr>
            <a:r>
              <a:rPr lang="en-US" sz="2400" dirty="0">
                <a:solidFill>
                  <a:srgbClr val="FF0000"/>
                </a:solidFill>
              </a:rPr>
              <a:t> </a:t>
            </a:r>
            <a:r>
              <a:rPr lang="en-US" sz="2400" dirty="0" smtClean="0">
                <a:solidFill>
                  <a:srgbClr val="FF0000"/>
                </a:solidFill>
              </a:rPr>
              <a:t>            </a:t>
            </a:r>
          </a:p>
        </p:txBody>
      </p:sp>
    </p:spTree>
    <p:extLst>
      <p:ext uri="{BB962C8B-B14F-4D97-AF65-F5344CB8AC3E}">
        <p14:creationId xmlns:p14="http://schemas.microsoft.com/office/powerpoint/2010/main" val="15155953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696969"/>
            </a:gs>
            <a:gs pos="100000">
              <a:srgbClr val="1D1D1D"/>
            </a:gs>
          </a:gsLst>
          <a:lin ang="5400012" scaled="0"/>
        </a:gradFill>
        <a:effectLst/>
      </p:bgPr>
    </p:bg>
    <p:spTree>
      <p:nvGrpSpPr>
        <p:cNvPr id="1" name="Shape 233"/>
        <p:cNvGrpSpPr/>
        <p:nvPr/>
      </p:nvGrpSpPr>
      <p:grpSpPr>
        <a:xfrm>
          <a:off x="0" y="0"/>
          <a:ext cx="0" cy="0"/>
          <a:chOff x="0" y="0"/>
          <a:chExt cx="0" cy="0"/>
        </a:xfrm>
      </p:grpSpPr>
      <p:sp>
        <p:nvSpPr>
          <p:cNvPr id="234" name="Google Shape;234;p18"/>
          <p:cNvSpPr txBox="1">
            <a:spLocks noGrp="1"/>
          </p:cNvSpPr>
          <p:nvPr>
            <p:ph type="title"/>
          </p:nvPr>
        </p:nvSpPr>
        <p:spPr>
          <a:xfrm>
            <a:off x="494475" y="1071550"/>
            <a:ext cx="7038900" cy="4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600" b="1"/>
              <a:t>KEYLOGGER &amp; SECURITY</a:t>
            </a:r>
            <a:endParaRPr sz="2600" b="1"/>
          </a:p>
        </p:txBody>
      </p:sp>
      <p:sp>
        <p:nvSpPr>
          <p:cNvPr id="235" name="Google Shape;235;p18"/>
          <p:cNvSpPr txBox="1"/>
          <p:nvPr/>
        </p:nvSpPr>
        <p:spPr>
          <a:xfrm>
            <a:off x="494475" y="1762026"/>
            <a:ext cx="5456100" cy="276995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2400">
                <a:solidFill>
                  <a:schemeClr val="lt1"/>
                </a:solidFill>
                <a:latin typeface="Times New Roman"/>
                <a:ea typeface="Times New Roman"/>
                <a:cs typeface="Times New Roman"/>
                <a:sym typeface="Times New Roman"/>
              </a:rPr>
              <a:t>Keyloggers are software tools that record a user's keyboard input, including passwords, credit card numbers, and other sensitive information. They can be used for both legitimate and malicious purposes, making them a powerful but controversial technology.</a:t>
            </a:r>
            <a:endParaRPr sz="2400">
              <a:solidFill>
                <a:schemeClr val="lt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rgbClr val="696969"/>
            </a:gs>
            <a:gs pos="100000">
              <a:srgbClr val="1D1D1D"/>
            </a:gs>
          </a:gsLst>
          <a:lin ang="5400012" scaled="0"/>
        </a:gradFill>
        <a:effectLst/>
      </p:bgPr>
    </p:bg>
    <p:spTree>
      <p:nvGrpSpPr>
        <p:cNvPr id="1" name="Shape 239"/>
        <p:cNvGrpSpPr/>
        <p:nvPr/>
      </p:nvGrpSpPr>
      <p:grpSpPr>
        <a:xfrm>
          <a:off x="0" y="0"/>
          <a:ext cx="0" cy="0"/>
          <a:chOff x="0" y="0"/>
          <a:chExt cx="0" cy="0"/>
        </a:xfrm>
      </p:grpSpPr>
      <p:sp>
        <p:nvSpPr>
          <p:cNvPr id="240" name="Google Shape;240;p19"/>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500" b="1"/>
              <a:t>AGENDA</a:t>
            </a:r>
            <a:endParaRPr sz="3500" b="1"/>
          </a:p>
        </p:txBody>
      </p:sp>
      <p:sp>
        <p:nvSpPr>
          <p:cNvPr id="241" name="Google Shape;241;p19"/>
          <p:cNvSpPr txBox="1">
            <a:spLocks noGrp="1"/>
          </p:cNvSpPr>
          <p:nvPr>
            <p:ph type="body" idx="1"/>
          </p:nvPr>
        </p:nvSpPr>
        <p:spPr>
          <a:xfrm>
            <a:off x="1297500" y="1567550"/>
            <a:ext cx="6893400" cy="2248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500" b="1">
                <a:latin typeface="Inter"/>
                <a:ea typeface="Inter"/>
                <a:cs typeface="Inter"/>
                <a:sym typeface="Inter"/>
              </a:rPr>
              <a:t>A keylogger is a key stroker/keyboard capturing is a form of malware or hardware that keeps track of and records your keystrokes as you type.</a:t>
            </a:r>
            <a:endParaRPr sz="500">
              <a:latin typeface="Arial"/>
              <a:ea typeface="Arial"/>
              <a:cs typeface="Arial"/>
              <a:sym typeface="Arial"/>
            </a:endParaRPr>
          </a:p>
          <a:p>
            <a:pPr marL="457200" lvl="0" indent="-304800" algn="l" rtl="0">
              <a:lnSpc>
                <a:spcPct val="100000"/>
              </a:lnSpc>
              <a:spcBef>
                <a:spcPts val="1600"/>
              </a:spcBef>
              <a:spcAft>
                <a:spcPts val="0"/>
              </a:spcAft>
              <a:buClr>
                <a:srgbClr val="000000"/>
              </a:buClr>
              <a:buSzPts val="2400"/>
              <a:buFont typeface="Noto Sans Symbols"/>
              <a:buNone/>
            </a:pPr>
            <a:endParaRPr sz="1500" b="1">
              <a:latin typeface="Inter"/>
              <a:ea typeface="Inter"/>
              <a:cs typeface="Inter"/>
              <a:sym typeface="Inter"/>
            </a:endParaRPr>
          </a:p>
          <a:p>
            <a:pPr marL="457200" lvl="0" indent="-400050" algn="l" rtl="0">
              <a:lnSpc>
                <a:spcPct val="100000"/>
              </a:lnSpc>
              <a:spcBef>
                <a:spcPts val="0"/>
              </a:spcBef>
              <a:spcAft>
                <a:spcPts val="0"/>
              </a:spcAft>
              <a:buClr>
                <a:schemeClr val="lt1"/>
              </a:buClr>
              <a:buSzPts val="1500"/>
              <a:buFont typeface="Noto Sans Symbols"/>
              <a:buChar char="✔"/>
            </a:pPr>
            <a:r>
              <a:rPr lang="en-GB" sz="1500" b="1">
                <a:latin typeface="Inter"/>
                <a:ea typeface="Inter"/>
                <a:cs typeface="Inter"/>
                <a:sym typeface="Inter"/>
              </a:rPr>
              <a:t>It takes the information and sends it to a hacker using a command-and-control (C&amp;C) server.</a:t>
            </a:r>
            <a:endParaRPr sz="500">
              <a:latin typeface="Arial"/>
              <a:ea typeface="Arial"/>
              <a:cs typeface="Arial"/>
              <a:sym typeface="Arial"/>
            </a:endParaRPr>
          </a:p>
          <a:p>
            <a:pPr marL="457200" lvl="0" indent="-304800" algn="l" rtl="0">
              <a:lnSpc>
                <a:spcPct val="100000"/>
              </a:lnSpc>
              <a:spcBef>
                <a:spcPts val="0"/>
              </a:spcBef>
              <a:spcAft>
                <a:spcPts val="0"/>
              </a:spcAft>
              <a:buClr>
                <a:srgbClr val="000000"/>
              </a:buClr>
              <a:buSzPts val="2400"/>
              <a:buFont typeface="Noto Sans Symbols"/>
              <a:buNone/>
            </a:pPr>
            <a:endParaRPr sz="1500" b="1">
              <a:latin typeface="Inter"/>
              <a:ea typeface="Inter"/>
              <a:cs typeface="Inter"/>
              <a:sym typeface="Inter"/>
            </a:endParaRPr>
          </a:p>
          <a:p>
            <a:pPr marL="457200" lvl="0" indent="-400050" algn="l" rtl="0">
              <a:lnSpc>
                <a:spcPct val="100000"/>
              </a:lnSpc>
              <a:spcBef>
                <a:spcPts val="0"/>
              </a:spcBef>
              <a:spcAft>
                <a:spcPts val="0"/>
              </a:spcAft>
              <a:buClr>
                <a:schemeClr val="lt1"/>
              </a:buClr>
              <a:buSzPts val="1500"/>
              <a:buFont typeface="Noto Sans Symbols"/>
              <a:buChar char="✔"/>
            </a:pPr>
            <a:r>
              <a:rPr lang="en-GB" sz="1500" b="1">
                <a:latin typeface="Inter"/>
                <a:ea typeface="Inter"/>
                <a:cs typeface="Inter"/>
                <a:sym typeface="Inter"/>
              </a:rPr>
              <a:t>The hacker then analyzes the keystrokes to locate usernames and passwords and uses them to hack into otherwise secure systems.</a:t>
            </a:r>
            <a:endParaRPr sz="1500" b="1">
              <a:latin typeface="Calibri"/>
              <a:ea typeface="Calibri"/>
              <a:cs typeface="Calibri"/>
              <a:sym typeface="Calibri"/>
            </a:endParaRPr>
          </a:p>
          <a:p>
            <a:pPr marL="0" lvl="0" indent="0" algn="l" rtl="0">
              <a:spcBef>
                <a:spcPts val="0"/>
              </a:spcBef>
              <a:spcAft>
                <a:spcPts val="0"/>
              </a:spcAft>
              <a:buNone/>
            </a:pPr>
            <a:endParaRPr sz="400"/>
          </a:p>
          <a:p>
            <a:pPr marL="0" lvl="0" indent="0" algn="l" rtl="0">
              <a:spcBef>
                <a:spcPts val="1600"/>
              </a:spcBef>
              <a:spcAft>
                <a:spcPts val="1600"/>
              </a:spcAft>
              <a:buNone/>
            </a:pP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rgbClr val="696969"/>
            </a:gs>
            <a:gs pos="100000">
              <a:srgbClr val="1D1D1D"/>
            </a:gs>
          </a:gsLst>
          <a:lin ang="5400012" scaled="0"/>
        </a:gradFill>
        <a:effectLst/>
      </p:bgPr>
    </p:bg>
    <p:spTree>
      <p:nvGrpSpPr>
        <p:cNvPr id="1" name="Shape 245"/>
        <p:cNvGrpSpPr/>
        <p:nvPr/>
      </p:nvGrpSpPr>
      <p:grpSpPr>
        <a:xfrm>
          <a:off x="0" y="0"/>
          <a:ext cx="0" cy="0"/>
          <a:chOff x="0" y="0"/>
          <a:chExt cx="0" cy="0"/>
        </a:xfrm>
      </p:grpSpPr>
      <p:sp>
        <p:nvSpPr>
          <p:cNvPr id="246" name="Google Shape;246;p20"/>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100" b="1"/>
              <a:t>PROBLEM STATEMENT</a:t>
            </a:r>
            <a:endParaRPr sz="3100" b="1"/>
          </a:p>
        </p:txBody>
      </p:sp>
      <p:sp>
        <p:nvSpPr>
          <p:cNvPr id="247" name="Google Shape;247;p20"/>
          <p:cNvSpPr/>
          <p:nvPr/>
        </p:nvSpPr>
        <p:spPr>
          <a:xfrm>
            <a:off x="1297500" y="2171700"/>
            <a:ext cx="5234100" cy="2863447"/>
          </a:xfrm>
          <a:prstGeom prst="rect">
            <a:avLst/>
          </a:prstGeom>
          <a:noFill/>
          <a:ln>
            <a:noFill/>
          </a:ln>
        </p:spPr>
        <p:txBody>
          <a:bodyPr spcFirstLastPara="1" wrap="square" lIns="91425" tIns="45700" rIns="91425" bIns="45700" anchor="ctr" anchorCtr="0">
            <a:noAutofit/>
          </a:bodyPr>
          <a:lstStyle/>
          <a:p>
            <a:pPr marL="457200" marR="0" lvl="0" indent="-368300" algn="l" rtl="0">
              <a:lnSpc>
                <a:spcPct val="100000"/>
              </a:lnSpc>
              <a:spcBef>
                <a:spcPts val="0"/>
              </a:spcBef>
              <a:spcAft>
                <a:spcPts val="0"/>
              </a:spcAft>
              <a:buClr>
                <a:schemeClr val="lt1"/>
              </a:buClr>
              <a:buSzPts val="2200"/>
              <a:buFont typeface="Times New Roman"/>
              <a:buChar char="❖"/>
            </a:pPr>
            <a:r>
              <a:rPr lang="en-GB" sz="2200" dirty="0" err="1">
                <a:solidFill>
                  <a:schemeClr val="lt1"/>
                </a:solidFill>
                <a:latin typeface="Times New Roman"/>
                <a:ea typeface="Times New Roman"/>
                <a:cs typeface="Times New Roman"/>
                <a:sym typeface="Times New Roman"/>
              </a:rPr>
              <a:t>Keylogger</a:t>
            </a:r>
            <a:r>
              <a:rPr lang="en-GB" sz="2200" dirty="0">
                <a:solidFill>
                  <a:schemeClr val="lt1"/>
                </a:solidFill>
                <a:latin typeface="Times New Roman"/>
                <a:ea typeface="Times New Roman"/>
                <a:cs typeface="Times New Roman"/>
                <a:sym typeface="Times New Roman"/>
              </a:rPr>
              <a:t> Threats</a:t>
            </a:r>
            <a:endParaRPr sz="2200" dirty="0">
              <a:solidFill>
                <a:schemeClr val="lt1"/>
              </a:solidFill>
              <a:latin typeface="Times New Roman"/>
              <a:ea typeface="Times New Roman"/>
              <a:cs typeface="Times New Roman"/>
              <a:sym typeface="Times New Roman"/>
            </a:endParaRPr>
          </a:p>
          <a:p>
            <a:pPr marL="469900" marR="5080" lvl="0" indent="0" algn="l" rtl="0">
              <a:lnSpc>
                <a:spcPct val="124900"/>
              </a:lnSpc>
              <a:spcBef>
                <a:spcPts val="765"/>
              </a:spcBef>
              <a:spcAft>
                <a:spcPts val="0"/>
              </a:spcAft>
              <a:buNone/>
            </a:pPr>
            <a:r>
              <a:rPr lang="en-GB" dirty="0" err="1">
                <a:solidFill>
                  <a:schemeClr val="lt1"/>
                </a:solidFill>
                <a:latin typeface="Times New Roman"/>
                <a:ea typeface="Times New Roman"/>
                <a:cs typeface="Times New Roman"/>
                <a:sym typeface="Times New Roman"/>
              </a:rPr>
              <a:t>Keyloggers</a:t>
            </a:r>
            <a:r>
              <a:rPr lang="en-GB" dirty="0">
                <a:solidFill>
                  <a:schemeClr val="lt1"/>
                </a:solidFill>
                <a:latin typeface="Times New Roman"/>
                <a:ea typeface="Times New Roman"/>
                <a:cs typeface="Times New Roman"/>
                <a:sym typeface="Times New Roman"/>
              </a:rPr>
              <a:t> pose a serious  security risk by secretly  recording a user's keyboard  input, potentially exposing  sensitive information like  passwords and financial  data.</a:t>
            </a:r>
            <a:endParaRPr sz="600" dirty="0">
              <a:solidFill>
                <a:schemeClr val="lt1"/>
              </a:solidFill>
            </a:endParaRPr>
          </a:p>
          <a:p>
            <a:pPr marL="457200" marR="915668" lvl="0" indent="-355600" algn="l" rtl="0">
              <a:lnSpc>
                <a:spcPct val="106000"/>
              </a:lnSpc>
              <a:spcBef>
                <a:spcPts val="15"/>
              </a:spcBef>
              <a:spcAft>
                <a:spcPts val="0"/>
              </a:spcAft>
              <a:buClr>
                <a:schemeClr val="lt1"/>
              </a:buClr>
              <a:buSzPts val="2000"/>
              <a:buFont typeface="Times New Roman"/>
              <a:buChar char="❖"/>
            </a:pPr>
            <a:r>
              <a:rPr lang="en-GB" sz="2000" dirty="0">
                <a:solidFill>
                  <a:schemeClr val="lt1"/>
                </a:solidFill>
                <a:latin typeface="Times New Roman"/>
                <a:ea typeface="Times New Roman"/>
                <a:cs typeface="Times New Roman"/>
                <a:sym typeface="Times New Roman"/>
              </a:rPr>
              <a:t>Lack of User  Awareness</a:t>
            </a:r>
            <a:endParaRPr sz="2000" dirty="0">
              <a:solidFill>
                <a:schemeClr val="lt1"/>
              </a:solidFill>
              <a:latin typeface="Times New Roman"/>
              <a:ea typeface="Times New Roman"/>
              <a:cs typeface="Times New Roman"/>
              <a:sym typeface="Times New Roman"/>
            </a:endParaRPr>
          </a:p>
          <a:p>
            <a:pPr marL="469900" marR="5080" lvl="0" indent="0" algn="l" rtl="0">
              <a:lnSpc>
                <a:spcPct val="124900"/>
              </a:lnSpc>
              <a:spcBef>
                <a:spcPts val="765"/>
              </a:spcBef>
              <a:spcAft>
                <a:spcPts val="0"/>
              </a:spcAft>
              <a:buNone/>
            </a:pPr>
            <a:r>
              <a:rPr lang="en-GB" dirty="0">
                <a:solidFill>
                  <a:schemeClr val="lt1"/>
                </a:solidFill>
                <a:latin typeface="Times New Roman"/>
                <a:ea typeface="Times New Roman"/>
                <a:cs typeface="Times New Roman"/>
                <a:sym typeface="Times New Roman"/>
              </a:rPr>
              <a:t>Many users are unaware of  </a:t>
            </a:r>
            <a:r>
              <a:rPr lang="en-GB" dirty="0" err="1">
                <a:solidFill>
                  <a:schemeClr val="lt1"/>
                </a:solidFill>
                <a:latin typeface="Times New Roman"/>
                <a:ea typeface="Times New Roman"/>
                <a:cs typeface="Times New Roman"/>
                <a:sym typeface="Times New Roman"/>
              </a:rPr>
              <a:t>keylogger</a:t>
            </a:r>
            <a:r>
              <a:rPr lang="en-GB" dirty="0">
                <a:solidFill>
                  <a:schemeClr val="lt1"/>
                </a:solidFill>
                <a:latin typeface="Times New Roman"/>
                <a:ea typeface="Times New Roman"/>
                <a:cs typeface="Times New Roman"/>
                <a:sym typeface="Times New Roman"/>
              </a:rPr>
              <a:t> threats or lack  the knowledge to effectively  safeguard their devices and  online activities.</a:t>
            </a:r>
            <a:endParaRPr dirty="0">
              <a:solidFill>
                <a:schemeClr val="lt1"/>
              </a:solidFill>
              <a:latin typeface="Times New Roman"/>
              <a:ea typeface="Times New Roman"/>
              <a:cs typeface="Times New Roman"/>
              <a:sym typeface="Times New Roman"/>
            </a:endParaRPr>
          </a:p>
          <a:p>
            <a:pPr marL="457200" marR="94615" lvl="0" indent="-368300" algn="l" rtl="0">
              <a:lnSpc>
                <a:spcPct val="106000"/>
              </a:lnSpc>
              <a:spcBef>
                <a:spcPts val="15"/>
              </a:spcBef>
              <a:spcAft>
                <a:spcPts val="0"/>
              </a:spcAft>
              <a:buClr>
                <a:schemeClr val="lt1"/>
              </a:buClr>
              <a:buSzPts val="2200"/>
              <a:buFont typeface="Times New Roman"/>
              <a:buChar char="❖"/>
            </a:pPr>
            <a:r>
              <a:rPr lang="en-GB" sz="2200" dirty="0">
                <a:solidFill>
                  <a:schemeClr val="lt1"/>
                </a:solidFill>
                <a:latin typeface="Times New Roman"/>
                <a:ea typeface="Times New Roman"/>
                <a:cs typeface="Times New Roman"/>
                <a:sym typeface="Times New Roman"/>
              </a:rPr>
              <a:t>Inadequate Security  Measures</a:t>
            </a:r>
            <a:endParaRPr sz="2200" dirty="0">
              <a:solidFill>
                <a:schemeClr val="lt1"/>
              </a:solidFill>
              <a:latin typeface="Times New Roman"/>
              <a:ea typeface="Times New Roman"/>
              <a:cs typeface="Times New Roman"/>
              <a:sym typeface="Times New Roman"/>
            </a:endParaRPr>
          </a:p>
          <a:p>
            <a:pPr marL="469900" marR="5080" lvl="0" indent="0" algn="l" rtl="0">
              <a:lnSpc>
                <a:spcPct val="124900"/>
              </a:lnSpc>
              <a:spcBef>
                <a:spcPts val="765"/>
              </a:spcBef>
              <a:spcAft>
                <a:spcPts val="0"/>
              </a:spcAft>
              <a:buNone/>
            </a:pPr>
            <a:r>
              <a:rPr lang="en-GB" dirty="0">
                <a:solidFill>
                  <a:schemeClr val="lt1"/>
                </a:solidFill>
                <a:latin typeface="Times New Roman"/>
                <a:ea typeface="Times New Roman"/>
                <a:cs typeface="Times New Roman"/>
                <a:sym typeface="Times New Roman"/>
              </a:rPr>
              <a:t>Existing security solutions  may not provide  comprehensive protection  against sophisticated  </a:t>
            </a:r>
            <a:r>
              <a:rPr lang="en-GB" dirty="0" err="1">
                <a:solidFill>
                  <a:schemeClr val="lt1"/>
                </a:solidFill>
                <a:latin typeface="Times New Roman"/>
                <a:ea typeface="Times New Roman"/>
                <a:cs typeface="Times New Roman"/>
                <a:sym typeface="Times New Roman"/>
              </a:rPr>
              <a:t>keylogger</a:t>
            </a:r>
            <a:r>
              <a:rPr lang="en-GB" dirty="0">
                <a:solidFill>
                  <a:schemeClr val="lt1"/>
                </a:solidFill>
                <a:latin typeface="Times New Roman"/>
                <a:ea typeface="Times New Roman"/>
                <a:cs typeface="Times New Roman"/>
                <a:sym typeface="Times New Roman"/>
              </a:rPr>
              <a:t> attacks, leaving  users vulnerable.</a:t>
            </a:r>
            <a:endParaRPr dirty="0">
              <a:solidFill>
                <a:schemeClr val="lt1"/>
              </a:solidFill>
              <a:latin typeface="Times New Roman"/>
              <a:ea typeface="Times New Roman"/>
              <a:cs typeface="Times New Roman"/>
              <a:sym typeface="Times New Roman"/>
            </a:endParaRPr>
          </a:p>
          <a:p>
            <a:pPr marL="12700" marR="5080" lvl="0" indent="0" algn="l" rtl="0">
              <a:lnSpc>
                <a:spcPct val="124900"/>
              </a:lnSpc>
              <a:spcBef>
                <a:spcPts val="765"/>
              </a:spcBef>
              <a:spcAft>
                <a:spcPts val="0"/>
              </a:spcAft>
              <a:buNone/>
            </a:pPr>
            <a:endParaRPr sz="2000" dirty="0">
              <a:solidFill>
                <a:schemeClr val="lt1"/>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None/>
            </a:pPr>
            <a:endParaRPr sz="2000" b="0" i="0" u="none" strike="noStrike" cap="none" dirty="0">
              <a:solidFill>
                <a:schemeClr val="lt1"/>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rgbClr val="696969"/>
            </a:gs>
            <a:gs pos="100000">
              <a:srgbClr val="1D1D1D"/>
            </a:gs>
          </a:gsLst>
          <a:path path="circle">
            <a:fillToRect l="50000" t="50000" r="50000" b="50000"/>
          </a:path>
          <a:tileRect/>
        </a:gradFill>
        <a:effectLst/>
      </p:bgPr>
    </p:bg>
    <p:spTree>
      <p:nvGrpSpPr>
        <p:cNvPr id="1" name="Shape 251"/>
        <p:cNvGrpSpPr/>
        <p:nvPr/>
      </p:nvGrpSpPr>
      <p:grpSpPr>
        <a:xfrm>
          <a:off x="0" y="0"/>
          <a:ext cx="0" cy="0"/>
          <a:chOff x="0" y="0"/>
          <a:chExt cx="0" cy="0"/>
        </a:xfrm>
      </p:grpSpPr>
      <p:sp>
        <p:nvSpPr>
          <p:cNvPr id="252" name="Google Shape;252;p21"/>
          <p:cNvSpPr txBox="1">
            <a:spLocks noGrp="1"/>
          </p:cNvSpPr>
          <p:nvPr>
            <p:ph type="title"/>
          </p:nvPr>
        </p:nvSpPr>
        <p:spPr>
          <a:xfrm>
            <a:off x="1337300" y="443500"/>
            <a:ext cx="7038900" cy="56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t>PROJECT OVERVIEW</a:t>
            </a:r>
            <a:endParaRPr b="1"/>
          </a:p>
        </p:txBody>
      </p:sp>
      <p:sp>
        <p:nvSpPr>
          <p:cNvPr id="253" name="Google Shape;253;p21"/>
          <p:cNvSpPr txBox="1"/>
          <p:nvPr/>
        </p:nvSpPr>
        <p:spPr>
          <a:xfrm>
            <a:off x="1297500" y="1070050"/>
            <a:ext cx="6911400" cy="3801000"/>
          </a:xfrm>
          <a:prstGeom prst="rect">
            <a:avLst/>
          </a:prstGeom>
          <a:noFill/>
          <a:ln>
            <a:noFill/>
          </a:ln>
        </p:spPr>
        <p:txBody>
          <a:bodyPr spcFirstLastPara="1" wrap="square" lIns="91425" tIns="45700" rIns="91425" bIns="45700" anchor="t" anchorCtr="0">
            <a:spAutoFit/>
          </a:bodyPr>
          <a:lstStyle/>
          <a:p>
            <a:pPr marL="342900" marR="0" lvl="0" indent="-317500" algn="l" rtl="0">
              <a:spcBef>
                <a:spcPts val="0"/>
              </a:spcBef>
              <a:spcAft>
                <a:spcPts val="0"/>
              </a:spcAft>
              <a:buClr>
                <a:schemeClr val="lt1"/>
              </a:buClr>
              <a:buSzPts val="2000"/>
              <a:buFont typeface="Noto Sans Symbols"/>
              <a:buChar char="✔"/>
            </a:pPr>
            <a:r>
              <a:rPr lang="en-GB" sz="2000" b="1">
                <a:solidFill>
                  <a:schemeClr val="lt1"/>
                </a:solidFill>
                <a:latin typeface="Calibri"/>
                <a:ea typeface="Calibri"/>
                <a:cs typeface="Calibri"/>
                <a:sym typeface="Calibri"/>
              </a:rPr>
              <a:t>First we install the python ide and then we install the two packages.</a:t>
            </a:r>
            <a:endParaRPr sz="1000">
              <a:solidFill>
                <a:schemeClr val="lt1"/>
              </a:solidFill>
            </a:endParaRPr>
          </a:p>
          <a:p>
            <a:pPr marL="342900" marR="0" lvl="0" indent="-317500" algn="l" rtl="0">
              <a:spcBef>
                <a:spcPts val="0"/>
              </a:spcBef>
              <a:spcAft>
                <a:spcPts val="0"/>
              </a:spcAft>
              <a:buClr>
                <a:schemeClr val="lt1"/>
              </a:buClr>
              <a:buSzPts val="2000"/>
              <a:buFont typeface="Noto Sans Symbols"/>
              <a:buChar char="✔"/>
            </a:pPr>
            <a:r>
              <a:rPr lang="en-GB" sz="2000" b="1">
                <a:solidFill>
                  <a:schemeClr val="lt1"/>
                </a:solidFill>
                <a:latin typeface="Calibri"/>
                <a:ea typeface="Calibri"/>
                <a:cs typeface="Calibri"/>
                <a:sym typeface="Calibri"/>
              </a:rPr>
              <a:t>First one is pip pynput install.</a:t>
            </a:r>
            <a:endParaRPr sz="1000">
              <a:solidFill>
                <a:schemeClr val="lt1"/>
              </a:solidFill>
            </a:endParaRPr>
          </a:p>
          <a:p>
            <a:pPr marL="3086100" marR="0" lvl="0" indent="-190500" algn="l" rtl="0">
              <a:spcBef>
                <a:spcPts val="0"/>
              </a:spcBef>
              <a:spcAft>
                <a:spcPts val="0"/>
              </a:spcAft>
              <a:buClr>
                <a:srgbClr val="000000"/>
              </a:buClr>
              <a:buSzPts val="2400"/>
              <a:buFont typeface="Noto Sans Symbols"/>
              <a:buNone/>
            </a:pPr>
            <a:r>
              <a:rPr lang="en-GB" sz="2000" b="1">
                <a:solidFill>
                  <a:srgbClr val="00FF00"/>
                </a:solidFill>
                <a:latin typeface="Calibri"/>
                <a:ea typeface="Calibri"/>
                <a:cs typeface="Calibri"/>
                <a:sym typeface="Calibri"/>
              </a:rPr>
              <a:t>pip install pynput</a:t>
            </a:r>
            <a:endParaRPr sz="2000" b="1">
              <a:solidFill>
                <a:srgbClr val="00FF00"/>
              </a:solidFill>
              <a:latin typeface="Calibri"/>
              <a:ea typeface="Calibri"/>
              <a:cs typeface="Calibri"/>
              <a:sym typeface="Calibri"/>
            </a:endParaRPr>
          </a:p>
          <a:p>
            <a:pPr marL="342900" marR="0" lvl="0" indent="-317500" algn="l" rtl="0">
              <a:spcBef>
                <a:spcPts val="0"/>
              </a:spcBef>
              <a:spcAft>
                <a:spcPts val="0"/>
              </a:spcAft>
              <a:buClr>
                <a:schemeClr val="lt1"/>
              </a:buClr>
              <a:buSzPts val="2000"/>
              <a:buFont typeface="Noto Sans Symbols"/>
              <a:buChar char="✔"/>
            </a:pPr>
            <a:r>
              <a:rPr lang="en-GB" sz="2000" b="1">
                <a:solidFill>
                  <a:schemeClr val="lt1"/>
                </a:solidFill>
                <a:latin typeface="Calibri"/>
                <a:ea typeface="Calibri"/>
                <a:cs typeface="Calibri"/>
                <a:sym typeface="Calibri"/>
              </a:rPr>
              <a:t>Next one is jsons library.</a:t>
            </a:r>
            <a:endParaRPr sz="1000">
              <a:solidFill>
                <a:schemeClr val="lt1"/>
              </a:solidFill>
            </a:endParaRPr>
          </a:p>
          <a:p>
            <a:pPr marL="3086100" marR="0" lvl="0" indent="-190500" algn="l" rtl="0">
              <a:spcBef>
                <a:spcPts val="0"/>
              </a:spcBef>
              <a:spcAft>
                <a:spcPts val="0"/>
              </a:spcAft>
              <a:buClr>
                <a:srgbClr val="000000"/>
              </a:buClr>
              <a:buSzPts val="2400"/>
              <a:buFont typeface="Noto Sans Symbols"/>
              <a:buNone/>
            </a:pPr>
            <a:r>
              <a:rPr lang="en-GB" sz="2000" b="1">
                <a:solidFill>
                  <a:srgbClr val="FFFF00"/>
                </a:solidFill>
                <a:latin typeface="Calibri"/>
                <a:ea typeface="Calibri"/>
                <a:cs typeface="Calibri"/>
                <a:sym typeface="Calibri"/>
              </a:rPr>
              <a:t>pip install jsons</a:t>
            </a:r>
            <a:endParaRPr sz="2000" b="1">
              <a:solidFill>
                <a:srgbClr val="FFFF00"/>
              </a:solidFill>
              <a:latin typeface="Calibri"/>
              <a:ea typeface="Calibri"/>
              <a:cs typeface="Calibri"/>
              <a:sym typeface="Calibri"/>
            </a:endParaRPr>
          </a:p>
          <a:p>
            <a:pPr marL="342900" marR="0" lvl="0" indent="-317500" algn="l" rtl="0">
              <a:spcBef>
                <a:spcPts val="0"/>
              </a:spcBef>
              <a:spcAft>
                <a:spcPts val="0"/>
              </a:spcAft>
              <a:buClr>
                <a:schemeClr val="lt1"/>
              </a:buClr>
              <a:buSzPts val="2000"/>
              <a:buFont typeface="Noto Sans Symbols"/>
              <a:buChar char="✔"/>
            </a:pPr>
            <a:r>
              <a:rPr lang="en-GB" sz="2000" b="1">
                <a:solidFill>
                  <a:schemeClr val="lt1"/>
                </a:solidFill>
                <a:latin typeface="Calibri"/>
                <a:ea typeface="Calibri"/>
                <a:cs typeface="Calibri"/>
                <a:sym typeface="Calibri"/>
              </a:rPr>
              <a:t>Then these two are used for controlling mouse and keyboard.</a:t>
            </a:r>
            <a:endParaRPr sz="1000">
              <a:solidFill>
                <a:schemeClr val="lt1"/>
              </a:solidFill>
            </a:endParaRPr>
          </a:p>
          <a:p>
            <a:pPr marL="342900" marR="0" lvl="0" indent="-317500" algn="l" rtl="0">
              <a:spcBef>
                <a:spcPts val="0"/>
              </a:spcBef>
              <a:spcAft>
                <a:spcPts val="0"/>
              </a:spcAft>
              <a:buClr>
                <a:schemeClr val="lt1"/>
              </a:buClr>
              <a:buSzPts val="2000"/>
              <a:buFont typeface="Noto Sans Symbols"/>
              <a:buChar char="✔"/>
            </a:pPr>
            <a:r>
              <a:rPr lang="en-GB" sz="2000" b="1">
                <a:solidFill>
                  <a:schemeClr val="lt1"/>
                </a:solidFill>
                <a:latin typeface="Calibri"/>
                <a:ea typeface="Calibri"/>
                <a:cs typeface="Calibri"/>
                <a:sym typeface="Calibri"/>
              </a:rPr>
              <a:t>So we can use for keylogger security.</a:t>
            </a:r>
            <a:endParaRPr sz="1000">
              <a:solidFill>
                <a:schemeClr val="lt1"/>
              </a:solidFill>
            </a:endParaRPr>
          </a:p>
          <a:p>
            <a:pPr marL="342900" marR="0" lvl="0" indent="-317500" algn="l" rtl="0">
              <a:spcBef>
                <a:spcPts val="0"/>
              </a:spcBef>
              <a:spcAft>
                <a:spcPts val="0"/>
              </a:spcAft>
              <a:buClr>
                <a:schemeClr val="lt1"/>
              </a:buClr>
              <a:buSzPts val="2000"/>
              <a:buFont typeface="Noto Sans Symbols"/>
              <a:buChar char="✔"/>
            </a:pPr>
            <a:r>
              <a:rPr lang="en-GB" sz="2000" b="1">
                <a:solidFill>
                  <a:schemeClr val="lt1"/>
                </a:solidFill>
                <a:latin typeface="Calibri"/>
                <a:ea typeface="Calibri"/>
                <a:cs typeface="Calibri"/>
                <a:sym typeface="Calibri"/>
              </a:rPr>
              <a:t>Above like that you can install it in command prompt.</a:t>
            </a:r>
            <a:endParaRPr sz="1000">
              <a:solidFill>
                <a:schemeClr val="lt1"/>
              </a:solidFill>
            </a:endParaRPr>
          </a:p>
          <a:p>
            <a:pPr marL="342900" marR="0" lvl="0" indent="-317500" algn="l" rtl="0">
              <a:spcBef>
                <a:spcPts val="0"/>
              </a:spcBef>
              <a:spcAft>
                <a:spcPts val="0"/>
              </a:spcAft>
              <a:buClr>
                <a:schemeClr val="lt1"/>
              </a:buClr>
              <a:buSzPts val="2000"/>
              <a:buFont typeface="Noto Sans Symbols"/>
              <a:buChar char="✔"/>
            </a:pPr>
            <a:r>
              <a:rPr lang="en-GB" sz="2000" b="1">
                <a:solidFill>
                  <a:schemeClr val="lt1"/>
                </a:solidFill>
                <a:latin typeface="Calibri"/>
                <a:ea typeface="Calibri"/>
                <a:cs typeface="Calibri"/>
                <a:sym typeface="Calibri"/>
              </a:rPr>
              <a:t>By these two libraries we cannot get error in python code.</a:t>
            </a:r>
            <a:endParaRPr sz="1000">
              <a:solidFill>
                <a:schemeClr val="lt1"/>
              </a:solidFill>
            </a:endParaRPr>
          </a:p>
          <a:p>
            <a:pPr marL="0" marR="0" lvl="0" indent="0" algn="l" rtl="0">
              <a:spcBef>
                <a:spcPts val="0"/>
              </a:spcBef>
              <a:spcAft>
                <a:spcPts val="0"/>
              </a:spcAft>
              <a:buNone/>
            </a:pPr>
            <a:r>
              <a:rPr lang="en-GB" sz="2000" b="0" i="0">
                <a:solidFill>
                  <a:schemeClr val="lt1"/>
                </a:solidFill>
                <a:latin typeface="Arial"/>
                <a:ea typeface="Arial"/>
                <a:cs typeface="Arial"/>
                <a:sym typeface="Arial"/>
              </a:rPr>
              <a:t/>
            </a:r>
            <a:br>
              <a:rPr lang="en-GB" sz="2000" b="0" i="0">
                <a:solidFill>
                  <a:schemeClr val="lt1"/>
                </a:solidFill>
                <a:latin typeface="Arial"/>
                <a:ea typeface="Arial"/>
                <a:cs typeface="Arial"/>
                <a:sym typeface="Arial"/>
              </a:rPr>
            </a:br>
            <a:endParaRPr sz="100">
              <a:solidFill>
                <a:schemeClr val="lt1"/>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rgbClr val="696969"/>
            </a:gs>
            <a:gs pos="100000">
              <a:srgbClr val="1D1D1D"/>
            </a:gs>
          </a:gsLst>
          <a:path path="circle">
            <a:fillToRect l="50000" t="50000" r="50000" b="50000"/>
          </a:path>
          <a:tileRect/>
        </a:gradFill>
        <a:effectLst/>
      </p:bgPr>
    </p:bg>
    <p:spTree>
      <p:nvGrpSpPr>
        <p:cNvPr id="1" name="Shape 257"/>
        <p:cNvGrpSpPr/>
        <p:nvPr/>
      </p:nvGrpSpPr>
      <p:grpSpPr>
        <a:xfrm>
          <a:off x="0" y="0"/>
          <a:ext cx="0" cy="0"/>
          <a:chOff x="0" y="0"/>
          <a:chExt cx="0" cy="0"/>
        </a:xfrm>
      </p:grpSpPr>
      <p:sp>
        <p:nvSpPr>
          <p:cNvPr id="258" name="Google Shape;258;p22"/>
          <p:cNvSpPr txBox="1">
            <a:spLocks noGrp="1"/>
          </p:cNvSpPr>
          <p:nvPr>
            <p:ph type="title"/>
          </p:nvPr>
        </p:nvSpPr>
        <p:spPr>
          <a:xfrm>
            <a:off x="1297500" y="393750"/>
            <a:ext cx="5976900" cy="946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600" b="1"/>
              <a:t>WHO ARE THE END USER?</a:t>
            </a:r>
            <a:endParaRPr sz="2600" b="1"/>
          </a:p>
        </p:txBody>
      </p:sp>
      <p:pic>
        <p:nvPicPr>
          <p:cNvPr id="259" name="Google Shape;259;p22" descr="offset_comp_267026.jpg"/>
          <p:cNvPicPr preferRelativeResize="0"/>
          <p:nvPr/>
        </p:nvPicPr>
        <p:blipFill rotWithShape="1">
          <a:blip r:embed="rId3">
            <a:alphaModFix/>
          </a:blip>
          <a:srcRect l="39740" t="41470" r="17180" b="-6208"/>
          <a:stretch/>
        </p:blipFill>
        <p:spPr>
          <a:xfrm rot="-5400000">
            <a:off x="5710147" y="2704980"/>
            <a:ext cx="2431500" cy="2436000"/>
          </a:xfrm>
          <a:prstGeom prst="diagStripe">
            <a:avLst>
              <a:gd name="adj" fmla="val 50445"/>
            </a:avLst>
          </a:prstGeom>
          <a:noFill/>
          <a:ln>
            <a:noFill/>
          </a:ln>
        </p:spPr>
      </p:pic>
      <p:pic>
        <p:nvPicPr>
          <p:cNvPr id="260" name="Google Shape;260;p22" descr="offset_comp_457517_edited2.jpg"/>
          <p:cNvPicPr preferRelativeResize="0"/>
          <p:nvPr/>
        </p:nvPicPr>
        <p:blipFill rotWithShape="1">
          <a:blip r:embed="rId4">
            <a:alphaModFix/>
          </a:blip>
          <a:srcRect l="28499" t="35784" r="21977" b="-10133"/>
          <a:stretch/>
        </p:blipFill>
        <p:spPr>
          <a:xfrm rot="-5400000">
            <a:off x="5718946" y="1338207"/>
            <a:ext cx="2504700" cy="2509500"/>
          </a:xfrm>
          <a:prstGeom prst="diagStripe">
            <a:avLst>
              <a:gd name="adj" fmla="val 50445"/>
            </a:avLst>
          </a:prstGeom>
          <a:noFill/>
          <a:ln>
            <a:noFill/>
          </a:ln>
        </p:spPr>
      </p:pic>
      <p:pic>
        <p:nvPicPr>
          <p:cNvPr id="261" name="Google Shape;261;p22" descr="offset_comp_442889_edtied2.jpg"/>
          <p:cNvPicPr preferRelativeResize="0"/>
          <p:nvPr/>
        </p:nvPicPr>
        <p:blipFill rotWithShape="1">
          <a:blip r:embed="rId5">
            <a:alphaModFix/>
          </a:blip>
          <a:srcRect l="23925" t="16463" r="30743" b="15476"/>
          <a:stretch/>
        </p:blipFill>
        <p:spPr>
          <a:xfrm rot="5400000">
            <a:off x="6637386" y="2137210"/>
            <a:ext cx="2504700" cy="2509500"/>
          </a:xfrm>
          <a:prstGeom prst="diagStripe">
            <a:avLst>
              <a:gd name="adj" fmla="val 50445"/>
            </a:avLst>
          </a:prstGeom>
          <a:noFill/>
          <a:ln>
            <a:noFill/>
          </a:ln>
        </p:spPr>
      </p:pic>
      <p:sp>
        <p:nvSpPr>
          <p:cNvPr id="262" name="Google Shape;262;p22"/>
          <p:cNvSpPr/>
          <p:nvPr/>
        </p:nvSpPr>
        <p:spPr>
          <a:xfrm>
            <a:off x="7040600" y="3923576"/>
            <a:ext cx="2106350" cy="1222450"/>
          </a:xfrm>
          <a:custGeom>
            <a:avLst/>
            <a:gdLst/>
            <a:ahLst/>
            <a:cxnLst/>
            <a:rect l="l" t="t" r="r" b="b"/>
            <a:pathLst>
              <a:path w="84254" h="48898" extrusionOk="0">
                <a:moveTo>
                  <a:pt x="0" y="0"/>
                </a:moveTo>
                <a:lnTo>
                  <a:pt x="50319" y="0"/>
                </a:lnTo>
                <a:lnTo>
                  <a:pt x="84254" y="33935"/>
                </a:lnTo>
                <a:lnTo>
                  <a:pt x="84254" y="48898"/>
                </a:lnTo>
                <a:lnTo>
                  <a:pt x="48798" y="48898"/>
                </a:lnTo>
                <a:close/>
              </a:path>
            </a:pathLst>
          </a:custGeom>
          <a:solidFill>
            <a:schemeClr val="accent3"/>
          </a:solidFill>
          <a:ln>
            <a:noFill/>
          </a:ln>
        </p:spPr>
      </p:sp>
      <p:sp>
        <p:nvSpPr>
          <p:cNvPr id="263" name="Google Shape;263;p22"/>
          <p:cNvSpPr txBox="1"/>
          <p:nvPr/>
        </p:nvSpPr>
        <p:spPr>
          <a:xfrm>
            <a:off x="112400" y="1340550"/>
            <a:ext cx="5520600" cy="3906157"/>
          </a:xfrm>
          <a:prstGeom prst="rect">
            <a:avLst/>
          </a:prstGeom>
          <a:noFill/>
          <a:ln>
            <a:noFill/>
          </a:ln>
        </p:spPr>
        <p:txBody>
          <a:bodyPr spcFirstLastPara="1" wrap="square" lIns="91425" tIns="45700" rIns="91425" bIns="45700" anchor="t" anchorCtr="0">
            <a:spAutoFit/>
          </a:bodyPr>
          <a:lstStyle/>
          <a:p>
            <a:pPr marL="457200" marR="0" lvl="0" indent="-349250" algn="l" rtl="0">
              <a:lnSpc>
                <a:spcPct val="100000"/>
              </a:lnSpc>
              <a:spcBef>
                <a:spcPts val="0"/>
              </a:spcBef>
              <a:spcAft>
                <a:spcPts val="0"/>
              </a:spcAft>
              <a:buClr>
                <a:schemeClr val="lt1"/>
              </a:buClr>
              <a:buSzPts val="1900"/>
              <a:buFont typeface="Times New Roman"/>
              <a:buChar char="❖"/>
            </a:pPr>
            <a:r>
              <a:rPr lang="en-GB" sz="1900">
                <a:solidFill>
                  <a:schemeClr val="lt1"/>
                </a:solidFill>
                <a:latin typeface="Times New Roman"/>
                <a:ea typeface="Times New Roman"/>
                <a:cs typeface="Times New Roman"/>
                <a:sym typeface="Times New Roman"/>
              </a:rPr>
              <a:t>IT Security Professionals</a:t>
            </a:r>
            <a:endParaRPr sz="1900">
              <a:solidFill>
                <a:schemeClr val="lt1"/>
              </a:solidFill>
              <a:latin typeface="Times New Roman"/>
              <a:ea typeface="Times New Roman"/>
              <a:cs typeface="Times New Roman"/>
              <a:sym typeface="Times New Roman"/>
            </a:endParaRPr>
          </a:p>
          <a:p>
            <a:pPr marL="12700" marR="5080" lvl="0" indent="0" algn="just" rtl="0">
              <a:lnSpc>
                <a:spcPct val="124900"/>
              </a:lnSpc>
              <a:spcBef>
                <a:spcPts val="765"/>
              </a:spcBef>
              <a:spcAft>
                <a:spcPts val="0"/>
              </a:spcAft>
              <a:buNone/>
            </a:pPr>
            <a:r>
              <a:rPr lang="en-GB" sz="1300">
                <a:solidFill>
                  <a:schemeClr val="lt1"/>
                </a:solidFill>
                <a:latin typeface="Times New Roman"/>
                <a:ea typeface="Times New Roman"/>
                <a:cs typeface="Times New Roman"/>
                <a:sym typeface="Times New Roman"/>
              </a:rPr>
              <a:t>The primary end users for this  keylogger security solution are IT  professionals responsible for  protecting their organization's  networks and devices from cyber  threats.</a:t>
            </a:r>
            <a:endParaRPr sz="500">
              <a:solidFill>
                <a:schemeClr val="lt1"/>
              </a:solidFill>
            </a:endParaRPr>
          </a:p>
          <a:p>
            <a:pPr marL="457200" marR="0" lvl="0" indent="-349250" algn="just" rtl="0">
              <a:lnSpc>
                <a:spcPct val="100000"/>
              </a:lnSpc>
              <a:spcBef>
                <a:spcPts val="135"/>
              </a:spcBef>
              <a:spcAft>
                <a:spcPts val="0"/>
              </a:spcAft>
              <a:buClr>
                <a:schemeClr val="lt1"/>
              </a:buClr>
              <a:buSzPts val="1900"/>
              <a:buFont typeface="Times New Roman"/>
              <a:buChar char="❖"/>
            </a:pPr>
            <a:r>
              <a:rPr lang="en-GB" sz="1900">
                <a:solidFill>
                  <a:schemeClr val="lt1"/>
                </a:solidFill>
                <a:latin typeface="Times New Roman"/>
                <a:ea typeface="Times New Roman"/>
                <a:cs typeface="Times New Roman"/>
                <a:sym typeface="Times New Roman"/>
              </a:rPr>
              <a:t>Business Executives</a:t>
            </a:r>
            <a:endParaRPr sz="1900">
              <a:solidFill>
                <a:schemeClr val="lt1"/>
              </a:solidFill>
              <a:latin typeface="Times New Roman"/>
              <a:ea typeface="Times New Roman"/>
              <a:cs typeface="Times New Roman"/>
              <a:sym typeface="Times New Roman"/>
            </a:endParaRPr>
          </a:p>
          <a:p>
            <a:pPr marL="12700" marR="5080" lvl="0" indent="0" algn="just" rtl="0">
              <a:lnSpc>
                <a:spcPct val="124900"/>
              </a:lnSpc>
              <a:spcBef>
                <a:spcPts val="765"/>
              </a:spcBef>
              <a:spcAft>
                <a:spcPts val="0"/>
              </a:spcAft>
              <a:buNone/>
            </a:pPr>
            <a:r>
              <a:rPr lang="en-GB" sz="1300">
                <a:solidFill>
                  <a:schemeClr val="lt1"/>
                </a:solidFill>
                <a:latin typeface="Times New Roman"/>
                <a:ea typeface="Times New Roman"/>
                <a:cs typeface="Times New Roman"/>
                <a:sym typeface="Times New Roman"/>
              </a:rPr>
              <a:t>Business leaders and decision-  makers who need to safeguard  sensitive company data and  ensure the overall security of  their digital infrastructure will  also benefit from this solution.</a:t>
            </a:r>
            <a:endParaRPr sz="1300">
              <a:solidFill>
                <a:schemeClr val="lt1"/>
              </a:solidFill>
              <a:latin typeface="Times New Roman"/>
              <a:ea typeface="Times New Roman"/>
              <a:cs typeface="Times New Roman"/>
              <a:sym typeface="Times New Roman"/>
            </a:endParaRPr>
          </a:p>
          <a:p>
            <a:pPr marL="457200" marR="0" lvl="0" indent="-349250" algn="l" rtl="0">
              <a:lnSpc>
                <a:spcPct val="100000"/>
              </a:lnSpc>
              <a:spcBef>
                <a:spcPts val="135"/>
              </a:spcBef>
              <a:spcAft>
                <a:spcPts val="0"/>
              </a:spcAft>
              <a:buClr>
                <a:schemeClr val="lt1"/>
              </a:buClr>
              <a:buSzPts val="1900"/>
              <a:buFont typeface="Times New Roman"/>
              <a:buChar char="❖"/>
            </a:pPr>
            <a:r>
              <a:rPr lang="en-GB" sz="1900">
                <a:solidFill>
                  <a:schemeClr val="lt1"/>
                </a:solidFill>
                <a:latin typeface="Times New Roman"/>
                <a:ea typeface="Times New Roman"/>
                <a:cs typeface="Times New Roman"/>
                <a:sym typeface="Times New Roman"/>
              </a:rPr>
              <a:t>Remote Employees</a:t>
            </a:r>
            <a:endParaRPr sz="1900">
              <a:solidFill>
                <a:schemeClr val="lt1"/>
              </a:solidFill>
              <a:latin typeface="Times New Roman"/>
              <a:ea typeface="Times New Roman"/>
              <a:cs typeface="Times New Roman"/>
              <a:sym typeface="Times New Roman"/>
            </a:endParaRPr>
          </a:p>
          <a:p>
            <a:pPr marL="12700" marR="5080" lvl="0" indent="0" algn="just" rtl="0">
              <a:lnSpc>
                <a:spcPct val="124900"/>
              </a:lnSpc>
              <a:spcBef>
                <a:spcPts val="765"/>
              </a:spcBef>
              <a:spcAft>
                <a:spcPts val="0"/>
              </a:spcAft>
              <a:buNone/>
            </a:pPr>
            <a:r>
              <a:rPr lang="en-GB" sz="1300">
                <a:solidFill>
                  <a:schemeClr val="lt1"/>
                </a:solidFill>
                <a:latin typeface="Times New Roman"/>
                <a:ea typeface="Times New Roman"/>
                <a:cs typeface="Times New Roman"/>
                <a:sym typeface="Times New Roman"/>
              </a:rPr>
              <a:t>With the rise of remote work, this  keylogger security tool can help  protect employees accessing  company systems and data from  their personal devices outside the  office network.</a:t>
            </a:r>
            <a:endParaRPr sz="1300">
              <a:solidFill>
                <a:schemeClr val="lt1"/>
              </a:solidFill>
              <a:latin typeface="Times New Roman"/>
              <a:ea typeface="Times New Roman"/>
              <a:cs typeface="Times New Roman"/>
              <a:sym typeface="Times New Roman"/>
            </a:endParaRPr>
          </a:p>
          <a:p>
            <a:pPr marL="12700" marR="5080" lvl="0" indent="0" algn="l" rtl="0">
              <a:lnSpc>
                <a:spcPct val="124900"/>
              </a:lnSpc>
              <a:spcBef>
                <a:spcPts val="765"/>
              </a:spcBef>
              <a:spcAft>
                <a:spcPts val="0"/>
              </a:spcAft>
              <a:buNone/>
            </a:pPr>
            <a:endParaRPr sz="1300">
              <a:solidFill>
                <a:schemeClr val="lt1"/>
              </a:solidFill>
              <a:latin typeface="Times New Roman"/>
              <a:ea typeface="Times New Roman"/>
              <a:cs typeface="Times New Roman"/>
              <a:sym typeface="Times New Roman"/>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rgbClr val="8C8C8C"/>
            </a:gs>
            <a:gs pos="100000">
              <a:srgbClr val="404040"/>
            </a:gs>
          </a:gsLst>
          <a:lin ang="5400012" scaled="0"/>
        </a:gradFill>
        <a:effectLst/>
      </p:bgPr>
    </p:bg>
    <p:spTree>
      <p:nvGrpSpPr>
        <p:cNvPr id="1" name="Shape 267"/>
        <p:cNvGrpSpPr/>
        <p:nvPr/>
      </p:nvGrpSpPr>
      <p:grpSpPr>
        <a:xfrm>
          <a:off x="0" y="0"/>
          <a:ext cx="0" cy="0"/>
          <a:chOff x="0" y="0"/>
          <a:chExt cx="0" cy="0"/>
        </a:xfrm>
      </p:grpSpPr>
      <p:sp>
        <p:nvSpPr>
          <p:cNvPr id="268" name="Google Shape;268;p23"/>
          <p:cNvSpPr/>
          <p:nvPr/>
        </p:nvSpPr>
        <p:spPr>
          <a:xfrm>
            <a:off x="1263625" y="1327800"/>
            <a:ext cx="7438800" cy="3678300"/>
          </a:xfrm>
          <a:prstGeom prst="rect">
            <a:avLst/>
          </a:prstGeom>
          <a:noFill/>
          <a:ln>
            <a:noFill/>
          </a:ln>
        </p:spPr>
        <p:txBody>
          <a:bodyPr spcFirstLastPara="1" wrap="square" lIns="91425" tIns="45700" rIns="91425" bIns="45700" anchor="ctr" anchorCtr="0">
            <a:noAutofit/>
          </a:bodyPr>
          <a:lstStyle/>
          <a:p>
            <a:pPr marL="457200" marR="0" lvl="0" indent="-361950" algn="just" rtl="0">
              <a:lnSpc>
                <a:spcPct val="100000"/>
              </a:lnSpc>
              <a:spcBef>
                <a:spcPts val="0"/>
              </a:spcBef>
              <a:spcAft>
                <a:spcPts val="0"/>
              </a:spcAft>
              <a:buClr>
                <a:schemeClr val="lt1"/>
              </a:buClr>
              <a:buSzPts val="2100"/>
              <a:buFont typeface="Times New Roman"/>
              <a:buChar char="❏"/>
            </a:pPr>
            <a:r>
              <a:rPr lang="en-GB" sz="2100" b="1" i="0" u="none" strike="noStrike" cap="none">
                <a:solidFill>
                  <a:schemeClr val="lt1"/>
                </a:solidFill>
                <a:latin typeface="Times New Roman"/>
                <a:ea typeface="Times New Roman"/>
                <a:cs typeface="Times New Roman"/>
                <a:sym typeface="Times New Roman"/>
              </a:rPr>
              <a:t>Solution:</a:t>
            </a:r>
            <a:r>
              <a:rPr lang="en-GB" sz="2100" b="0" i="0" u="none" strike="noStrike" cap="none">
                <a:solidFill>
                  <a:schemeClr val="lt1"/>
                </a:solidFill>
                <a:latin typeface="Times New Roman"/>
                <a:ea typeface="Times New Roman"/>
                <a:cs typeface="Times New Roman"/>
                <a:sym typeface="Times New Roman"/>
              </a:rPr>
              <a:t> Implement a multi-layered security strategy that includes anti-keylogging software, regular system scans, software updates,and user education.</a:t>
            </a:r>
            <a:endParaRPr sz="700">
              <a:solidFill>
                <a:schemeClr val="lt1"/>
              </a:solidFill>
            </a:endParaRPr>
          </a:p>
          <a:p>
            <a:pPr marL="457200" marR="0" lvl="0" indent="-361950" algn="just" rtl="0">
              <a:lnSpc>
                <a:spcPct val="100000"/>
              </a:lnSpc>
              <a:spcBef>
                <a:spcPts val="0"/>
              </a:spcBef>
              <a:spcAft>
                <a:spcPts val="0"/>
              </a:spcAft>
              <a:buClr>
                <a:schemeClr val="lt1"/>
              </a:buClr>
              <a:buSzPts val="2100"/>
              <a:buFont typeface="Times New Roman"/>
              <a:buChar char="➔"/>
            </a:pPr>
            <a:r>
              <a:rPr lang="en-GB" sz="2100" b="1" i="0" u="none" strike="noStrike" cap="none">
                <a:solidFill>
                  <a:schemeClr val="lt1"/>
                </a:solidFill>
                <a:latin typeface="Times New Roman"/>
                <a:ea typeface="Times New Roman"/>
                <a:cs typeface="Times New Roman"/>
                <a:sym typeface="Times New Roman"/>
              </a:rPr>
              <a:t>Value Proposition:</a:t>
            </a:r>
            <a:endParaRPr sz="2100" b="0" i="0" u="none" strike="noStrike" cap="none">
              <a:solidFill>
                <a:schemeClr val="lt1"/>
              </a:solidFill>
              <a:latin typeface="Times New Roman"/>
              <a:ea typeface="Times New Roman"/>
              <a:cs typeface="Times New Roman"/>
              <a:sym typeface="Times New Roman"/>
            </a:endParaRPr>
          </a:p>
          <a:p>
            <a:pPr marL="457200" marR="0" lvl="1" indent="-133350" algn="just" rtl="0">
              <a:spcBef>
                <a:spcPts val="0"/>
              </a:spcBef>
              <a:spcAft>
                <a:spcPts val="0"/>
              </a:spcAft>
              <a:buClr>
                <a:schemeClr val="lt1"/>
              </a:buClr>
              <a:buSzPts val="2100"/>
              <a:buFont typeface="Times New Roman"/>
              <a:buChar char="•"/>
            </a:pPr>
            <a:r>
              <a:rPr lang="en-GB" sz="2100" b="1" i="0" u="none" strike="noStrike" cap="none">
                <a:solidFill>
                  <a:schemeClr val="lt1"/>
                </a:solidFill>
                <a:latin typeface="Times New Roman"/>
                <a:ea typeface="Times New Roman"/>
                <a:cs typeface="Times New Roman"/>
                <a:sym typeface="Times New Roman"/>
              </a:rPr>
              <a:t>Enhanced Security:</a:t>
            </a:r>
            <a:r>
              <a:rPr lang="en-GB" sz="2100" b="0" i="0" u="none" strike="noStrike" cap="none">
                <a:solidFill>
                  <a:schemeClr val="lt1"/>
                </a:solidFill>
                <a:latin typeface="Times New Roman"/>
                <a:ea typeface="Times New Roman"/>
                <a:cs typeface="Times New Roman"/>
                <a:sym typeface="Times New Roman"/>
              </a:rPr>
              <a:t> Reduces the risk of data breaches and</a:t>
            </a:r>
            <a:endParaRPr sz="700">
              <a:solidFill>
                <a:schemeClr val="lt1"/>
              </a:solidFill>
            </a:endParaRPr>
          </a:p>
          <a:p>
            <a:pPr marL="2743200" marR="0" lvl="1" indent="0" algn="just" rtl="0">
              <a:spcBef>
                <a:spcPts val="0"/>
              </a:spcBef>
              <a:spcAft>
                <a:spcPts val="0"/>
              </a:spcAft>
              <a:buNone/>
            </a:pPr>
            <a:r>
              <a:rPr lang="en-GB" sz="2100">
                <a:solidFill>
                  <a:schemeClr val="lt1"/>
                </a:solidFill>
                <a:latin typeface="Times New Roman"/>
                <a:ea typeface="Times New Roman"/>
                <a:cs typeface="Times New Roman"/>
                <a:sym typeface="Times New Roman"/>
              </a:rPr>
              <a:t> </a:t>
            </a:r>
            <a:r>
              <a:rPr lang="en-GB" sz="2100" b="0" i="0" u="none" strike="noStrike" cap="none">
                <a:solidFill>
                  <a:schemeClr val="lt1"/>
                </a:solidFill>
                <a:latin typeface="Times New Roman"/>
                <a:ea typeface="Times New Roman"/>
                <a:cs typeface="Times New Roman"/>
                <a:sym typeface="Times New Roman"/>
              </a:rPr>
              <a:t>identity theft.</a:t>
            </a:r>
            <a:endParaRPr sz="700">
              <a:solidFill>
                <a:schemeClr val="lt1"/>
              </a:solidFill>
            </a:endParaRPr>
          </a:p>
          <a:p>
            <a:pPr marL="457200" marR="0" lvl="1" indent="-133350" algn="just" rtl="0">
              <a:spcBef>
                <a:spcPts val="0"/>
              </a:spcBef>
              <a:spcAft>
                <a:spcPts val="0"/>
              </a:spcAft>
              <a:buClr>
                <a:schemeClr val="lt1"/>
              </a:buClr>
              <a:buSzPts val="2100"/>
              <a:buFont typeface="Times New Roman"/>
              <a:buChar char="•"/>
            </a:pPr>
            <a:r>
              <a:rPr lang="en-GB" sz="2100" b="1" i="0" u="none" strike="noStrike" cap="none">
                <a:solidFill>
                  <a:schemeClr val="lt1"/>
                </a:solidFill>
                <a:latin typeface="Times New Roman"/>
                <a:ea typeface="Times New Roman"/>
                <a:cs typeface="Times New Roman"/>
                <a:sym typeface="Times New Roman"/>
              </a:rPr>
              <a:t>User Awareness:</a:t>
            </a:r>
            <a:r>
              <a:rPr lang="en-GB" sz="2100" b="0" i="0" u="none" strike="noStrike" cap="none">
                <a:solidFill>
                  <a:schemeClr val="lt1"/>
                </a:solidFill>
                <a:latin typeface="Times New Roman"/>
                <a:ea typeface="Times New Roman"/>
                <a:cs typeface="Times New Roman"/>
                <a:sym typeface="Times New Roman"/>
              </a:rPr>
              <a:t> Educates users about keylogging threats and </a:t>
            </a:r>
            <a:endParaRPr sz="700">
              <a:solidFill>
                <a:schemeClr val="lt1"/>
              </a:solidFill>
            </a:endParaRPr>
          </a:p>
          <a:p>
            <a:pPr marL="2286000" marR="0" lvl="1" indent="0" algn="just" rtl="0">
              <a:spcBef>
                <a:spcPts val="0"/>
              </a:spcBef>
              <a:spcAft>
                <a:spcPts val="0"/>
              </a:spcAft>
              <a:buNone/>
            </a:pPr>
            <a:r>
              <a:rPr lang="en-GB" sz="2100">
                <a:solidFill>
                  <a:schemeClr val="lt1"/>
                </a:solidFill>
                <a:latin typeface="Times New Roman"/>
                <a:ea typeface="Times New Roman"/>
                <a:cs typeface="Times New Roman"/>
                <a:sym typeface="Times New Roman"/>
              </a:rPr>
              <a:t>  </a:t>
            </a:r>
            <a:r>
              <a:rPr lang="en-GB" sz="2100" b="0" i="0" u="none" strike="noStrike" cap="none">
                <a:solidFill>
                  <a:schemeClr val="lt1"/>
                </a:solidFill>
                <a:latin typeface="Times New Roman"/>
                <a:ea typeface="Times New Roman"/>
                <a:cs typeface="Times New Roman"/>
                <a:sym typeface="Times New Roman"/>
              </a:rPr>
              <a:t>protection methods.</a:t>
            </a:r>
            <a:endParaRPr sz="700">
              <a:solidFill>
                <a:schemeClr val="lt1"/>
              </a:solidFill>
            </a:endParaRPr>
          </a:p>
          <a:p>
            <a:pPr marL="457200" marR="0" lvl="1" indent="-133350" algn="just" rtl="0">
              <a:spcBef>
                <a:spcPts val="0"/>
              </a:spcBef>
              <a:spcAft>
                <a:spcPts val="0"/>
              </a:spcAft>
              <a:buClr>
                <a:schemeClr val="lt1"/>
              </a:buClr>
              <a:buSzPts val="2100"/>
              <a:buFont typeface="Times New Roman"/>
              <a:buChar char="•"/>
            </a:pPr>
            <a:r>
              <a:rPr lang="en-GB" sz="2100" b="1" i="0" u="none" strike="noStrike" cap="none">
                <a:solidFill>
                  <a:schemeClr val="lt1"/>
                </a:solidFill>
                <a:latin typeface="Times New Roman"/>
                <a:ea typeface="Times New Roman"/>
                <a:cs typeface="Times New Roman"/>
                <a:sym typeface="Times New Roman"/>
              </a:rPr>
              <a:t>Compliance:</a:t>
            </a:r>
            <a:r>
              <a:rPr lang="en-GB" sz="2100" b="0" i="0" u="none" strike="noStrike" cap="none">
                <a:solidFill>
                  <a:schemeClr val="lt1"/>
                </a:solidFill>
                <a:latin typeface="Times New Roman"/>
                <a:ea typeface="Times New Roman"/>
                <a:cs typeface="Times New Roman"/>
                <a:sym typeface="Times New Roman"/>
              </a:rPr>
              <a:t> Helps businesses and organizations comply with </a:t>
            </a:r>
            <a:endParaRPr sz="700">
              <a:solidFill>
                <a:schemeClr val="lt1"/>
              </a:solidFill>
            </a:endParaRPr>
          </a:p>
          <a:p>
            <a:pPr marL="1828800" marR="0" lvl="1" indent="0" algn="just" rtl="0">
              <a:spcBef>
                <a:spcPts val="0"/>
              </a:spcBef>
              <a:spcAft>
                <a:spcPts val="0"/>
              </a:spcAft>
              <a:buNone/>
            </a:pPr>
            <a:r>
              <a:rPr lang="en-GB" sz="2100">
                <a:solidFill>
                  <a:schemeClr val="lt1"/>
                </a:solidFill>
                <a:latin typeface="Times New Roman"/>
                <a:ea typeface="Times New Roman"/>
                <a:cs typeface="Times New Roman"/>
                <a:sym typeface="Times New Roman"/>
              </a:rPr>
              <a:t>  </a:t>
            </a:r>
            <a:r>
              <a:rPr lang="en-GB" sz="2100" b="0" i="0" u="none" strike="noStrike" cap="none">
                <a:solidFill>
                  <a:schemeClr val="lt1"/>
                </a:solidFill>
                <a:latin typeface="Times New Roman"/>
                <a:ea typeface="Times New Roman"/>
                <a:cs typeface="Times New Roman"/>
                <a:sym typeface="Times New Roman"/>
              </a:rPr>
              <a:t>data protection regulations.</a:t>
            </a:r>
            <a:endParaRPr sz="700">
              <a:solidFill>
                <a:schemeClr val="lt1"/>
              </a:solidFill>
            </a:endParaRPr>
          </a:p>
          <a:p>
            <a:pPr marL="0" marR="0" lvl="0" indent="0" algn="l" rtl="0">
              <a:lnSpc>
                <a:spcPct val="100000"/>
              </a:lnSpc>
              <a:spcBef>
                <a:spcPts val="0"/>
              </a:spcBef>
              <a:spcAft>
                <a:spcPts val="0"/>
              </a:spcAft>
              <a:buClr>
                <a:srgbClr val="000000"/>
              </a:buClr>
              <a:buSzPts val="2800"/>
              <a:buFont typeface="Calibri"/>
              <a:buNone/>
            </a:pPr>
            <a:endParaRPr sz="2100" b="0" i="0" u="none" strike="noStrike" cap="none">
              <a:solidFill>
                <a:schemeClr val="lt1"/>
              </a:solidFill>
              <a:latin typeface="Calibri"/>
              <a:ea typeface="Calibri"/>
              <a:cs typeface="Calibri"/>
              <a:sym typeface="Calibri"/>
            </a:endParaRPr>
          </a:p>
        </p:txBody>
      </p:sp>
      <p:sp>
        <p:nvSpPr>
          <p:cNvPr id="269" name="Google Shape;269;p23"/>
          <p:cNvSpPr txBox="1">
            <a:spLocks noGrp="1"/>
          </p:cNvSpPr>
          <p:nvPr>
            <p:ph type="title"/>
          </p:nvPr>
        </p:nvSpPr>
        <p:spPr>
          <a:xfrm>
            <a:off x="1145550" y="195300"/>
            <a:ext cx="6852900" cy="5985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sz="2000" b="1"/>
              <a:t>YOUR SOLUTION AND IT’S VALUE PROPOSITION</a:t>
            </a:r>
            <a:endParaRPr sz="2000" b="1"/>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rgbClr val="8C8C8C"/>
            </a:gs>
            <a:gs pos="100000">
              <a:srgbClr val="404040"/>
            </a:gs>
          </a:gsLst>
          <a:lin ang="5400012" scaled="0"/>
        </a:gradFill>
        <a:effectLst/>
      </p:bgPr>
    </p:bg>
    <p:spTree>
      <p:nvGrpSpPr>
        <p:cNvPr id="1" name="Shape 273"/>
        <p:cNvGrpSpPr/>
        <p:nvPr/>
      </p:nvGrpSpPr>
      <p:grpSpPr>
        <a:xfrm>
          <a:off x="0" y="0"/>
          <a:ext cx="0" cy="0"/>
          <a:chOff x="0" y="0"/>
          <a:chExt cx="0" cy="0"/>
        </a:xfrm>
      </p:grpSpPr>
      <p:sp>
        <p:nvSpPr>
          <p:cNvPr id="274" name="Google Shape;274;p24"/>
          <p:cNvSpPr txBox="1">
            <a:spLocks noGrp="1"/>
          </p:cNvSpPr>
          <p:nvPr>
            <p:ph type="title"/>
          </p:nvPr>
        </p:nvSpPr>
        <p:spPr>
          <a:xfrm>
            <a:off x="636300" y="84150"/>
            <a:ext cx="7605900" cy="5985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GB" sz="3700" b="1"/>
              <a:t>THE WOW IN YOUR SOLUTION</a:t>
            </a:r>
            <a:endParaRPr sz="3700" b="1"/>
          </a:p>
        </p:txBody>
      </p:sp>
      <p:sp>
        <p:nvSpPr>
          <p:cNvPr id="275" name="Google Shape;275;p24"/>
          <p:cNvSpPr/>
          <p:nvPr/>
        </p:nvSpPr>
        <p:spPr>
          <a:xfrm>
            <a:off x="558800" y="1509425"/>
            <a:ext cx="8134350" cy="3539400"/>
          </a:xfrm>
          <a:prstGeom prst="rect">
            <a:avLst/>
          </a:prstGeom>
          <a:noFill/>
          <a:ln>
            <a:noFill/>
          </a:ln>
        </p:spPr>
        <p:txBody>
          <a:bodyPr spcFirstLastPara="1" wrap="square" lIns="91425" tIns="45700" rIns="91425" bIns="45700" anchor="ctr" anchorCtr="0">
            <a:noAutofit/>
          </a:bodyPr>
          <a:lstStyle/>
          <a:p>
            <a:pPr marL="457200" marR="0" lvl="0" indent="-406400" algn="l" rtl="0">
              <a:spcBef>
                <a:spcPts val="0"/>
              </a:spcBef>
              <a:spcAft>
                <a:spcPts val="0"/>
              </a:spcAft>
              <a:buClr>
                <a:schemeClr val="lt1"/>
              </a:buClr>
              <a:buSzPts val="2800"/>
              <a:buFont typeface="Times New Roman"/>
              <a:buChar char="➔"/>
            </a:pPr>
            <a:r>
              <a:rPr lang="en-GB" sz="2800" dirty="0">
                <a:solidFill>
                  <a:schemeClr val="lt1"/>
                </a:solidFill>
                <a:latin typeface="Times New Roman"/>
                <a:ea typeface="Times New Roman"/>
                <a:cs typeface="Times New Roman"/>
                <a:sym typeface="Times New Roman"/>
              </a:rPr>
              <a:t>Our security solution goes beyond traditional </a:t>
            </a:r>
            <a:r>
              <a:rPr lang="en-GB" sz="2800" dirty="0" err="1">
                <a:solidFill>
                  <a:schemeClr val="lt1"/>
                </a:solidFill>
                <a:latin typeface="Times New Roman"/>
                <a:ea typeface="Times New Roman"/>
                <a:cs typeface="Times New Roman"/>
                <a:sym typeface="Times New Roman"/>
              </a:rPr>
              <a:t>keylogger</a:t>
            </a:r>
            <a:r>
              <a:rPr lang="en-GB" sz="2800" dirty="0">
                <a:solidFill>
                  <a:schemeClr val="lt1"/>
                </a:solidFill>
                <a:latin typeface="Times New Roman"/>
                <a:ea typeface="Times New Roman"/>
                <a:cs typeface="Times New Roman"/>
                <a:sym typeface="Times New Roman"/>
              </a:rPr>
              <a:t> detection by  leveraging advanced machine learning algorithms to proactively identify and  neutralize evolving threats. This cutting-edge technology provides  unparalleled protection, delivering a seamless user experience without  compromising security.</a:t>
            </a:r>
            <a:endParaRPr sz="2800" dirty="0">
              <a:solidFill>
                <a:schemeClr val="lt1"/>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None/>
            </a:pPr>
            <a:endParaRPr sz="2800" b="0" i="0" u="none" strike="noStrike" cap="none" dirty="0">
              <a:solidFill>
                <a:schemeClr val="lt1"/>
              </a:solidFill>
              <a:latin typeface="Calibri"/>
              <a:ea typeface="Calibri"/>
              <a:cs typeface="Calibri"/>
              <a:sym typeface="Calibri"/>
            </a:endParaRPr>
          </a:p>
        </p:txBody>
      </p:sp>
      <p:sp>
        <p:nvSpPr>
          <p:cNvPr id="276" name="Google Shape;276;p24"/>
          <p:cNvSpPr/>
          <p:nvPr/>
        </p:nvSpPr>
        <p:spPr>
          <a:xfrm>
            <a:off x="8172350" y="5342200"/>
            <a:ext cx="457200" cy="457200"/>
          </a:xfrm>
          <a:custGeom>
            <a:avLst/>
            <a:gdLst/>
            <a:ahLst/>
            <a:cxnLst/>
            <a:rect l="l" t="t" r="r" b="b"/>
            <a:pathLst>
              <a:path w="457200" h="457200" extrusionOk="0">
                <a:moveTo>
                  <a:pt x="457200" y="0"/>
                </a:moveTo>
                <a:lnTo>
                  <a:pt x="0" y="0"/>
                </a:lnTo>
                <a:lnTo>
                  <a:pt x="0" y="457200"/>
                </a:lnTo>
                <a:lnTo>
                  <a:pt x="457200" y="457200"/>
                </a:lnTo>
                <a:lnTo>
                  <a:pt x="457200" y="0"/>
                </a:lnTo>
                <a:close/>
              </a:path>
            </a:pathLst>
          </a:custGeom>
          <a:solidFill>
            <a:srgbClr val="42AF51"/>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7" name="Google Shape;277;p24"/>
          <p:cNvSpPr/>
          <p:nvPr/>
        </p:nvSpPr>
        <p:spPr>
          <a:xfrm>
            <a:off x="8172352" y="5875601"/>
            <a:ext cx="180975" cy="180975"/>
          </a:xfrm>
          <a:custGeom>
            <a:avLst/>
            <a:gdLst/>
            <a:ahLst/>
            <a:cxnLst/>
            <a:rect l="l" t="t" r="r" b="b"/>
            <a:pathLst>
              <a:path w="180975" h="180975" extrusionOk="0">
                <a:moveTo>
                  <a:pt x="180975" y="0"/>
                </a:moveTo>
                <a:lnTo>
                  <a:pt x="0" y="0"/>
                </a:lnTo>
                <a:lnTo>
                  <a:pt x="0" y="180975"/>
                </a:lnTo>
                <a:lnTo>
                  <a:pt x="180975" y="180975"/>
                </a:lnTo>
                <a:lnTo>
                  <a:pt x="180975" y="0"/>
                </a:lnTo>
                <a:close/>
              </a:path>
            </a:pathLst>
          </a:custGeom>
          <a:solidFill>
            <a:srgbClr val="2D936B"/>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rgbClr val="8C8C8C"/>
            </a:gs>
            <a:gs pos="100000">
              <a:srgbClr val="404040"/>
            </a:gs>
          </a:gsLst>
          <a:lin ang="5400012" scaled="0"/>
        </a:gradFill>
        <a:effectLst/>
      </p:bgPr>
    </p:bg>
    <p:spTree>
      <p:nvGrpSpPr>
        <p:cNvPr id="1" name="Shape 281"/>
        <p:cNvGrpSpPr/>
        <p:nvPr/>
      </p:nvGrpSpPr>
      <p:grpSpPr>
        <a:xfrm>
          <a:off x="0" y="0"/>
          <a:ext cx="0" cy="0"/>
          <a:chOff x="0" y="0"/>
          <a:chExt cx="0" cy="0"/>
        </a:xfrm>
      </p:grpSpPr>
      <p:sp>
        <p:nvSpPr>
          <p:cNvPr id="282" name="Google Shape;282;p25"/>
          <p:cNvSpPr/>
          <p:nvPr/>
        </p:nvSpPr>
        <p:spPr>
          <a:xfrm>
            <a:off x="8172350" y="5342200"/>
            <a:ext cx="457200" cy="457200"/>
          </a:xfrm>
          <a:custGeom>
            <a:avLst/>
            <a:gdLst/>
            <a:ahLst/>
            <a:cxnLst/>
            <a:rect l="l" t="t" r="r" b="b"/>
            <a:pathLst>
              <a:path w="457200" h="457200" extrusionOk="0">
                <a:moveTo>
                  <a:pt x="457200" y="0"/>
                </a:moveTo>
                <a:lnTo>
                  <a:pt x="0" y="0"/>
                </a:lnTo>
                <a:lnTo>
                  <a:pt x="0" y="457200"/>
                </a:lnTo>
                <a:lnTo>
                  <a:pt x="457200" y="457200"/>
                </a:lnTo>
                <a:lnTo>
                  <a:pt x="457200" y="0"/>
                </a:lnTo>
                <a:close/>
              </a:path>
            </a:pathLst>
          </a:custGeom>
          <a:solidFill>
            <a:srgbClr val="42AF51"/>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3" name="Google Shape;283;p25"/>
          <p:cNvSpPr/>
          <p:nvPr/>
        </p:nvSpPr>
        <p:spPr>
          <a:xfrm>
            <a:off x="8172352" y="5875601"/>
            <a:ext cx="180975" cy="180975"/>
          </a:xfrm>
          <a:custGeom>
            <a:avLst/>
            <a:gdLst/>
            <a:ahLst/>
            <a:cxnLst/>
            <a:rect l="l" t="t" r="r" b="b"/>
            <a:pathLst>
              <a:path w="180975" h="180975" extrusionOk="0">
                <a:moveTo>
                  <a:pt x="180975" y="0"/>
                </a:moveTo>
                <a:lnTo>
                  <a:pt x="0" y="0"/>
                </a:lnTo>
                <a:lnTo>
                  <a:pt x="0" y="180975"/>
                </a:lnTo>
                <a:lnTo>
                  <a:pt x="180975" y="180975"/>
                </a:lnTo>
                <a:lnTo>
                  <a:pt x="180975" y="0"/>
                </a:lnTo>
                <a:close/>
              </a:path>
            </a:pathLst>
          </a:custGeom>
          <a:solidFill>
            <a:srgbClr val="2D936B"/>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pic>
        <p:nvPicPr>
          <p:cNvPr id="284" name="Google Shape;284;p25"/>
          <p:cNvPicPr preferRelativeResize="0"/>
          <p:nvPr/>
        </p:nvPicPr>
        <p:blipFill>
          <a:blip r:embed="rId3">
            <a:alphaModFix/>
          </a:blip>
          <a:stretch>
            <a:fillRect/>
          </a:stretch>
        </p:blipFill>
        <p:spPr>
          <a:xfrm>
            <a:off x="1056013" y="137901"/>
            <a:ext cx="7031976" cy="4867700"/>
          </a:xfrm>
          <a:prstGeom prst="rect">
            <a:avLst/>
          </a:prstGeom>
          <a:noFill/>
          <a:ln>
            <a:noFill/>
          </a:ln>
        </p:spPr>
      </p:pic>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pulent">
  <a:themeElements>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pulent">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gradFill rotWithShape="1">
          <a:gsLst>
            <a:gs pos="0">
              <a:schemeClr val="phClr">
                <a:tint val="78000"/>
                <a:satMod val="220000"/>
              </a:schemeClr>
            </a:gs>
            <a:gs pos="100000">
              <a:schemeClr val="phClr">
                <a:shade val="35000"/>
                <a:satMod val="155000"/>
              </a:schemeClr>
            </a:gs>
          </a:gsLst>
          <a:path path="circle">
            <a:fillToRect l="50000" t="50000" r="50000" b="50000"/>
          </a:path>
        </a:gradFill>
        <a:blipFill>
          <a:blip xmlns:r="http://schemas.openxmlformats.org/officeDocument/2006/relationships" r:embed="rId1">
            <a:duotone>
              <a:schemeClr val="phClr">
                <a:shade val="60000"/>
                <a:satMod val="180000"/>
              </a:schemeClr>
              <a:schemeClr val="phClr">
                <a:tint val="500"/>
                <a:satMod val="150000"/>
              </a:schemeClr>
            </a:duotone>
          </a:blip>
          <a:tile tx="0" ty="0" sx="50000" sy="50000" flip="none" algn="tl"/>
        </a:blip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Opulent</Template>
  <TotalTime>35</TotalTime>
  <Words>629</Words>
  <Application>Microsoft Office PowerPoint</Application>
  <PresentationFormat>On-screen Show (16:9)</PresentationFormat>
  <Paragraphs>70</Paragraphs>
  <Slides>13</Slides>
  <Notes>12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13</vt:i4>
      </vt:variant>
    </vt:vector>
  </HeadingPairs>
  <TitlesOfParts>
    <vt:vector size="22" baseType="lpstr">
      <vt:lpstr>Arial</vt:lpstr>
      <vt:lpstr>Trebuchet MS</vt:lpstr>
      <vt:lpstr>Wingdings 2</vt:lpstr>
      <vt:lpstr>Wingdings</vt:lpstr>
      <vt:lpstr>Inter</vt:lpstr>
      <vt:lpstr>Times New Roman</vt:lpstr>
      <vt:lpstr>Noto Sans Symbols</vt:lpstr>
      <vt:lpstr>Calibri</vt:lpstr>
      <vt:lpstr>Opulent</vt:lpstr>
      <vt:lpstr>VEMA POOJITHA  Final Project </vt:lpstr>
      <vt:lpstr>KEYLOGGER &amp; SECURITY</vt:lpstr>
      <vt:lpstr>AGENDA</vt:lpstr>
      <vt:lpstr>PROBLEM STATEMENT</vt:lpstr>
      <vt:lpstr>PROJECT OVERVIEW</vt:lpstr>
      <vt:lpstr>WHO ARE THE END USER?</vt:lpstr>
      <vt:lpstr>YOUR SOLUTION AND IT’S VALUE PROPOSITION</vt:lpstr>
      <vt:lpstr>THE WOW IN YOUR SOLUTION</vt:lpstr>
      <vt:lpstr>PowerPoint Presentation</vt:lpstr>
      <vt:lpstr>MODELLING Teams can add wireframes</vt:lpstr>
      <vt:lpstr>PowerPoint Presentation</vt:lpstr>
      <vt:lpstr>PowerPoint Presentation</vt:lpstr>
      <vt:lpstr>Github link</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Ramireddy chandana  Final Project</dc:title>
  <dc:creator>Lenovo</dc:creator>
  <cp:lastModifiedBy>Lenovo</cp:lastModifiedBy>
  <cp:revision>4</cp:revision>
  <dcterms:modified xsi:type="dcterms:W3CDTF">2024-06-23T13:09:57Z</dcterms:modified>
</cp:coreProperties>
</file>